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6"/>
  </p:notesMasterIdLst>
  <p:sldIdLst>
    <p:sldId id="256" r:id="rId2"/>
    <p:sldId id="258" r:id="rId3"/>
    <p:sldId id="272" r:id="rId4"/>
    <p:sldId id="289" r:id="rId5"/>
    <p:sldId id="288" r:id="rId6"/>
    <p:sldId id="290" r:id="rId7"/>
    <p:sldId id="275" r:id="rId8"/>
    <p:sldId id="273" r:id="rId9"/>
    <p:sldId id="276" r:id="rId10"/>
    <p:sldId id="291" r:id="rId11"/>
    <p:sldId id="292" r:id="rId12"/>
    <p:sldId id="279" r:id="rId13"/>
    <p:sldId id="280" r:id="rId14"/>
    <p:sldId id="277" r:id="rId15"/>
    <p:sldId id="278" r:id="rId16"/>
    <p:sldId id="282" r:id="rId17"/>
    <p:sldId id="283" r:id="rId18"/>
    <p:sldId id="281" r:id="rId19"/>
    <p:sldId id="285" r:id="rId20"/>
    <p:sldId id="284" r:id="rId21"/>
    <p:sldId id="287" r:id="rId22"/>
    <p:sldId id="293" r:id="rId23"/>
    <p:sldId id="295" r:id="rId24"/>
    <p:sldId id="300" r:id="rId25"/>
    <p:sldId id="294" r:id="rId26"/>
    <p:sldId id="296" r:id="rId27"/>
    <p:sldId id="297" r:id="rId28"/>
    <p:sldId id="299" r:id="rId29"/>
    <p:sldId id="298" r:id="rId30"/>
    <p:sldId id="301" r:id="rId31"/>
    <p:sldId id="302" r:id="rId32"/>
    <p:sldId id="303" r:id="rId33"/>
    <p:sldId id="304" r:id="rId34"/>
    <p:sldId id="27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0C580-E695-4C0D-968C-973A016035AA}" v="52" dt="2019-03-01T04:38:2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9" autoAdjust="0"/>
    <p:restoredTop sz="72815" autoAdjust="0"/>
  </p:normalViewPr>
  <p:slideViewPr>
    <p:cSldViewPr snapToGrid="0">
      <p:cViewPr varScale="1">
        <p:scale>
          <a:sx n="76" d="100"/>
          <a:sy n="76" d="100"/>
        </p:scale>
        <p:origin x="9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5960C580-E695-4C0D-968C-973A016035AA}"/>
    <pc:docChg chg="undo custSel mod addSld delSld modSld">
      <pc:chgData name="Thomas Rayner" userId="2a90c881cfb7e9fb" providerId="LiveId" clId="{5960C580-E695-4C0D-968C-973A016035AA}" dt="2019-03-01T04:39:00.887" v="604" actId="14100"/>
      <pc:docMkLst>
        <pc:docMk/>
      </pc:docMkLst>
      <pc:sldChg chg="modTransition">
        <pc:chgData name="Thomas Rayner" userId="2a90c881cfb7e9fb" providerId="LiveId" clId="{5960C580-E695-4C0D-968C-973A016035AA}" dt="2019-03-01T04:17:47.892" v="196"/>
        <pc:sldMkLst>
          <pc:docMk/>
          <pc:sldMk cId="2764072896" sldId="256"/>
        </pc:sldMkLst>
      </pc:sldChg>
      <pc:sldChg chg="modTransition">
        <pc:chgData name="Thomas Rayner" userId="2a90c881cfb7e9fb" providerId="LiveId" clId="{5960C580-E695-4C0D-968C-973A016035AA}" dt="2019-03-01T04:17:50.947" v="197"/>
        <pc:sldMkLst>
          <pc:docMk/>
          <pc:sldMk cId="2869830407" sldId="258"/>
        </pc:sldMkLst>
      </pc:sldChg>
      <pc:sldChg chg="modSp modTransition modAnim">
        <pc:chgData name="Thomas Rayner" userId="2a90c881cfb7e9fb" providerId="LiveId" clId="{5960C580-E695-4C0D-968C-973A016035AA}" dt="2019-03-01T04:17:54.709" v="198"/>
        <pc:sldMkLst>
          <pc:docMk/>
          <pc:sldMk cId="2249728308" sldId="259"/>
        </pc:sldMkLst>
        <pc:spChg chg="mod">
          <ac:chgData name="Thomas Rayner" userId="2a90c881cfb7e9fb" providerId="LiveId" clId="{5960C580-E695-4C0D-968C-973A016035AA}" dt="2019-03-01T04:15:00.617" v="168" actId="20577"/>
          <ac:spMkLst>
            <pc:docMk/>
            <pc:sldMk cId="2249728308" sldId="259"/>
            <ac:spMk id="4" creationId="{E5E774CD-92D6-499D-AE5A-3FAF9B182789}"/>
          </ac:spMkLst>
        </pc:spChg>
        <pc:spChg chg="mod">
          <ac:chgData name="Thomas Rayner" userId="2a90c881cfb7e9fb" providerId="LiveId" clId="{5960C580-E695-4C0D-968C-973A016035AA}" dt="2019-03-01T04:16:51.937" v="194" actId="20577"/>
          <ac:spMkLst>
            <pc:docMk/>
            <pc:sldMk cId="2249728308" sldId="259"/>
            <ac:spMk id="6" creationId="{02BD676A-C81F-47C8-A4E5-445746A3BB53}"/>
          </ac:spMkLst>
        </pc:spChg>
      </pc:sldChg>
      <pc:sldChg chg="del">
        <pc:chgData name="Thomas Rayner" userId="2a90c881cfb7e9fb" providerId="LiveId" clId="{5960C580-E695-4C0D-968C-973A016035AA}" dt="2019-03-01T04:15:51.913" v="175" actId="2696"/>
        <pc:sldMkLst>
          <pc:docMk/>
          <pc:sldMk cId="3868460434" sldId="260"/>
        </pc:sldMkLst>
      </pc:sldChg>
      <pc:sldChg chg="del">
        <pc:chgData name="Thomas Rayner" userId="2a90c881cfb7e9fb" providerId="LiveId" clId="{5960C580-E695-4C0D-968C-973A016035AA}" dt="2019-03-01T04:15:52.673" v="176" actId="2696"/>
        <pc:sldMkLst>
          <pc:docMk/>
          <pc:sldMk cId="366185921" sldId="261"/>
        </pc:sldMkLst>
      </pc:sldChg>
      <pc:sldChg chg="del">
        <pc:chgData name="Thomas Rayner" userId="2a90c881cfb7e9fb" providerId="LiveId" clId="{5960C580-E695-4C0D-968C-973A016035AA}" dt="2019-03-01T04:15:53.426" v="177" actId="2696"/>
        <pc:sldMkLst>
          <pc:docMk/>
          <pc:sldMk cId="512601932" sldId="262"/>
        </pc:sldMkLst>
      </pc:sldChg>
      <pc:sldChg chg="del">
        <pc:chgData name="Thomas Rayner" userId="2a90c881cfb7e9fb" providerId="LiveId" clId="{5960C580-E695-4C0D-968C-973A016035AA}" dt="2019-03-01T04:15:54.036" v="178" actId="2696"/>
        <pc:sldMkLst>
          <pc:docMk/>
          <pc:sldMk cId="187549222" sldId="263"/>
        </pc:sldMkLst>
      </pc:sldChg>
      <pc:sldChg chg="del">
        <pc:chgData name="Thomas Rayner" userId="2a90c881cfb7e9fb" providerId="LiveId" clId="{5960C580-E695-4C0D-968C-973A016035AA}" dt="2019-03-01T04:15:54.500" v="179" actId="2696"/>
        <pc:sldMkLst>
          <pc:docMk/>
          <pc:sldMk cId="3901815814" sldId="264"/>
        </pc:sldMkLst>
      </pc:sldChg>
      <pc:sldChg chg="del">
        <pc:chgData name="Thomas Rayner" userId="2a90c881cfb7e9fb" providerId="LiveId" clId="{5960C580-E695-4C0D-968C-973A016035AA}" dt="2019-03-01T04:15:55.017" v="180" actId="2696"/>
        <pc:sldMkLst>
          <pc:docMk/>
          <pc:sldMk cId="4093572790" sldId="265"/>
        </pc:sldMkLst>
      </pc:sldChg>
      <pc:sldChg chg="del">
        <pc:chgData name="Thomas Rayner" userId="2a90c881cfb7e9fb" providerId="LiveId" clId="{5960C580-E695-4C0D-968C-973A016035AA}" dt="2019-03-01T04:15:55.410" v="181" actId="2696"/>
        <pc:sldMkLst>
          <pc:docMk/>
          <pc:sldMk cId="1066507060" sldId="266"/>
        </pc:sldMkLst>
      </pc:sldChg>
      <pc:sldChg chg="del">
        <pc:chgData name="Thomas Rayner" userId="2a90c881cfb7e9fb" providerId="LiveId" clId="{5960C580-E695-4C0D-968C-973A016035AA}" dt="2019-03-01T04:15:56.335" v="182" actId="2696"/>
        <pc:sldMkLst>
          <pc:docMk/>
          <pc:sldMk cId="3216556938" sldId="267"/>
        </pc:sldMkLst>
      </pc:sldChg>
      <pc:sldChg chg="del">
        <pc:chgData name="Thomas Rayner" userId="2a90c881cfb7e9fb" providerId="LiveId" clId="{5960C580-E695-4C0D-968C-973A016035AA}" dt="2019-03-01T04:15:56.812" v="183" actId="2696"/>
        <pc:sldMkLst>
          <pc:docMk/>
          <pc:sldMk cId="2873556139" sldId="268"/>
        </pc:sldMkLst>
      </pc:sldChg>
      <pc:sldChg chg="del">
        <pc:chgData name="Thomas Rayner" userId="2a90c881cfb7e9fb" providerId="LiveId" clId="{5960C580-E695-4C0D-968C-973A016035AA}" dt="2019-03-01T04:15:57.312" v="184" actId="2696"/>
        <pc:sldMkLst>
          <pc:docMk/>
          <pc:sldMk cId="3308876478" sldId="269"/>
        </pc:sldMkLst>
      </pc:sldChg>
      <pc:sldChg chg="del">
        <pc:chgData name="Thomas Rayner" userId="2a90c881cfb7e9fb" providerId="LiveId" clId="{5960C580-E695-4C0D-968C-973A016035AA}" dt="2019-03-01T04:15:57.871" v="185" actId="2696"/>
        <pc:sldMkLst>
          <pc:docMk/>
          <pc:sldMk cId="2069210440" sldId="270"/>
        </pc:sldMkLst>
      </pc:sldChg>
      <pc:sldChg chg="modTransition">
        <pc:chgData name="Thomas Rayner" userId="2a90c881cfb7e9fb" providerId="LiveId" clId="{5960C580-E695-4C0D-968C-973A016035AA}" dt="2019-03-01T04:17:59.739" v="199"/>
        <pc:sldMkLst>
          <pc:docMk/>
          <pc:sldMk cId="3379601973" sldId="271"/>
        </pc:sldMkLst>
      </pc:sldChg>
      <pc:sldChg chg="addSp delSp modSp add mod setBg setClrOvrMap">
        <pc:chgData name="Thomas Rayner" userId="2a90c881cfb7e9fb" providerId="LiveId" clId="{5960C580-E695-4C0D-968C-973A016035AA}" dt="2019-03-01T04:28:19.529" v="349" actId="1076"/>
        <pc:sldMkLst>
          <pc:docMk/>
          <pc:sldMk cId="1763535958" sldId="272"/>
        </pc:sldMkLst>
        <pc:spChg chg="mod or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2" creationId="{24E43C39-873E-45C9-9781-F3A0C59B4484}"/>
          </ac:spMkLst>
        </pc:spChg>
        <pc:spChg chg="del">
          <ac:chgData name="Thomas Rayner" userId="2a90c881cfb7e9fb" providerId="LiveId" clId="{5960C580-E695-4C0D-968C-973A016035AA}" dt="2019-03-01T04:19:44.036" v="209" actId="931"/>
          <ac:spMkLst>
            <pc:docMk/>
            <pc:sldMk cId="1763535958" sldId="272"/>
            <ac:spMk id="3" creationId="{B5B133D2-8B79-4D31-91B2-14761CB43873}"/>
          </ac:spMkLst>
        </pc:spChg>
        <pc:spChg chg="mod">
          <ac:chgData name="Thomas Rayner" userId="2a90c881cfb7e9fb" providerId="LiveId" clId="{5960C580-E695-4C0D-968C-973A016035AA}" dt="2019-03-01T04:28:01.546" v="347" actId="947"/>
          <ac:spMkLst>
            <pc:docMk/>
            <pc:sldMk cId="1763535958" sldId="272"/>
            <ac:spMk id="4" creationId="{51E5E2F5-54A4-4380-9361-5E97F6546771}"/>
          </ac:spMkLst>
        </pc:spChg>
        <pc:spChg chg="add mo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7" creationId="{AADACD79-7AAE-4562-BED6-F214DFF6416D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6" creationId="{F79FF99C-BAA9-404F-9C96-6DD456B4F795}"/>
          </ac:spMkLst>
        </pc:spChg>
        <pc:spChg chg="add">
          <ac:chgData name="Thomas Rayner" userId="2a90c881cfb7e9fb" providerId="LiveId" clId="{5960C580-E695-4C0D-968C-973A016035AA}" dt="2019-03-01T04:20:08.970" v="211" actId="26606"/>
          <ac:spMkLst>
            <pc:docMk/>
            <pc:sldMk cId="1763535958" sldId="272"/>
            <ac:spMk id="18" creationId="{49C44AFD-C72D-4D9C-84C6-73E615CED884}"/>
          </ac:spMkLst>
        </pc:s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12" creationId="{6C3F9269-B51E-4556-9221-44C750789B47}"/>
          </ac:grpSpMkLst>
        </pc:grpChg>
        <pc:grpChg chg="add">
          <ac:chgData name="Thomas Rayner" userId="2a90c881cfb7e9fb" providerId="LiveId" clId="{5960C580-E695-4C0D-968C-973A016035AA}" dt="2019-03-01T04:20:08.970" v="211" actId="26606"/>
          <ac:grpSpMkLst>
            <pc:docMk/>
            <pc:sldMk cId="1763535958" sldId="272"/>
            <ac:grpSpMk id="20" creationId="{1D25B14F-36E0-41E8-956F-CABEF1ADD65F}"/>
          </ac:grpSpMkLst>
        </pc:grpChg>
        <pc:picChg chg="add mod">
          <ac:chgData name="Thomas Rayner" userId="2a90c881cfb7e9fb" providerId="LiveId" clId="{5960C580-E695-4C0D-968C-973A016035AA}" dt="2019-03-01T04:28:19.529" v="349" actId="1076"/>
          <ac:picMkLst>
            <pc:docMk/>
            <pc:sldMk cId="1763535958" sldId="272"/>
            <ac:picMk id="6" creationId="{3C44E107-E0FE-4F37-B074-A0E56BFAAA4B}"/>
          </ac:picMkLst>
        </pc:picChg>
      </pc:sldChg>
      <pc:sldChg chg="addSp delSp modSp add mod setBg modAnim">
        <pc:chgData name="Thomas Rayner" userId="2a90c881cfb7e9fb" providerId="LiveId" clId="{5960C580-E695-4C0D-968C-973A016035AA}" dt="2019-03-01T04:39:00.887" v="604" actId="14100"/>
        <pc:sldMkLst>
          <pc:docMk/>
          <pc:sldMk cId="1562849647" sldId="273"/>
        </pc:sldMkLst>
        <pc:spChg chg="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2" creationId="{1809906D-A7EA-41C7-BE20-B030ECFB7127}"/>
          </ac:spMkLst>
        </pc:spChg>
        <pc:spChg chg="del mo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3" creationId="{1897CEE6-0DC2-4FFF-AEE9-4F550D1B2F3C}"/>
          </ac:spMkLst>
        </pc:spChg>
        <pc:spChg chg="add">
          <ac:chgData name="Thomas Rayner" userId="2a90c881cfb7e9fb" providerId="LiveId" clId="{5960C580-E695-4C0D-968C-973A016035AA}" dt="2019-03-01T04:30:53.984" v="570" actId="26606"/>
          <ac:spMkLst>
            <pc:docMk/>
            <pc:sldMk cId="1562849647" sldId="273"/>
            <ac:spMk id="10" creationId="{BCFFB95F-D901-4937-8084-8A7BAA84FAFB}"/>
          </ac:spMkLst>
        </pc:spChg>
        <pc:spChg chg="add mod">
          <ac:chgData name="Thomas Rayner" userId="2a90c881cfb7e9fb" providerId="LiveId" clId="{5960C580-E695-4C0D-968C-973A016035AA}" dt="2019-03-01T04:37:26.486" v="589" actId="14100"/>
          <ac:spMkLst>
            <pc:docMk/>
            <pc:sldMk cId="1562849647" sldId="273"/>
            <ac:spMk id="25" creationId="{98EDAABA-EA04-4D03-A8EE-CBCEE45AA0A9}"/>
          </ac:spMkLst>
        </pc:spChg>
        <pc:spChg chg="add mod">
          <ac:chgData name="Thomas Rayner" userId="2a90c881cfb7e9fb" providerId="LiveId" clId="{5960C580-E695-4C0D-968C-973A016035AA}" dt="2019-03-01T04:37:34.182" v="591" actId="1076"/>
          <ac:spMkLst>
            <pc:docMk/>
            <pc:sldMk cId="1562849647" sldId="273"/>
            <ac:spMk id="26" creationId="{7D213110-5406-4D85-AA08-4BCF1C2C4C1D}"/>
          </ac:spMkLst>
        </pc:spChg>
        <pc:spChg chg="add mod">
          <ac:chgData name="Thomas Rayner" userId="2a90c881cfb7e9fb" providerId="LiveId" clId="{5960C580-E695-4C0D-968C-973A016035AA}" dt="2019-03-01T04:37:39.426" v="593" actId="1076"/>
          <ac:spMkLst>
            <pc:docMk/>
            <pc:sldMk cId="1562849647" sldId="273"/>
            <ac:spMk id="27" creationId="{0633F3D9-71DC-4874-BCF9-E63E121A0C98}"/>
          </ac:spMkLst>
        </pc:spChg>
        <pc:spChg chg="add mod">
          <ac:chgData name="Thomas Rayner" userId="2a90c881cfb7e9fb" providerId="LiveId" clId="{5960C580-E695-4C0D-968C-973A016035AA}" dt="2019-03-01T04:39:00.887" v="604" actId="14100"/>
          <ac:spMkLst>
            <pc:docMk/>
            <pc:sldMk cId="1562849647" sldId="273"/>
            <ac:spMk id="28" creationId="{4E3A2266-0689-46DE-8FDB-87328259F4E7}"/>
          </ac:spMkLst>
        </pc:spChg>
        <pc:spChg chg="add mod">
          <ac:chgData name="Thomas Rayner" userId="2a90c881cfb7e9fb" providerId="LiveId" clId="{5960C580-E695-4C0D-968C-973A016035AA}" dt="2019-03-01T04:37:49.980" v="597" actId="1076"/>
          <ac:spMkLst>
            <pc:docMk/>
            <pc:sldMk cId="1562849647" sldId="273"/>
            <ac:spMk id="29" creationId="{113E0C13-3663-413F-B6D5-39ECF6831AC5}"/>
          </ac:spMkLst>
        </pc:spChg>
        <pc:grpChg chg="mod">
          <ac:chgData name="Thomas Rayner" userId="2a90c881cfb7e9fb" providerId="LiveId" clId="{5960C580-E695-4C0D-968C-973A016035AA}" dt="2019-03-01T04:36:14.319" v="585" actId="18245"/>
          <ac:grpSpMkLst>
            <pc:docMk/>
            <pc:sldMk cId="1562849647" sldId="273"/>
            <ac:grpSpMk id="4" creationId="{43C701E4-E654-4D7D-BE6A-8C81B89171A1}"/>
          </ac:grpSpMkLst>
        </pc:grpChg>
        <pc:grpChg chg="add">
          <ac:chgData name="Thomas Rayner" userId="2a90c881cfb7e9fb" providerId="LiveId" clId="{5960C580-E695-4C0D-968C-973A016035AA}" dt="2019-03-01T04:30:53.984" v="570" actId="26606"/>
          <ac:grpSpMkLst>
            <pc:docMk/>
            <pc:sldMk cId="1562849647" sldId="273"/>
            <ac:grpSpMk id="12" creationId="{60F473BD-3FD3-4548-A8F5-11D3C9CB88BC}"/>
          </ac:grpSpMkLst>
        </pc:grpChg>
        <pc:graphicFrameChg chg="add del mod">
          <ac:chgData name="Thomas Rayner" userId="2a90c881cfb7e9fb" providerId="LiveId" clId="{5960C580-E695-4C0D-968C-973A016035AA}" dt="2019-03-01T04:36:14.319" v="585" actId="18245"/>
          <ac:graphicFrameMkLst>
            <pc:docMk/>
            <pc:sldMk cId="1562849647" sldId="273"/>
            <ac:graphicFrameMk id="5" creationId="{34B13872-E8D6-406A-B7B0-9B86B5DF0FDF}"/>
          </ac:graphicFrameMkLst>
        </pc:graphicFrameChg>
      </pc:sldChg>
    </pc:docChg>
  </pc:docChgLst>
  <pc:docChgLst>
    <pc:chgData name="Thomas Rayner" userId="2a90c881cfb7e9fb" providerId="LiveId" clId="{13622069-68FE-4DAD-A823-202F9D3D00F1}"/>
    <pc:docChg chg="modSld">
      <pc:chgData name="Thomas Rayner" userId="2a90c881cfb7e9fb" providerId="LiveId" clId="{13622069-68FE-4DAD-A823-202F9D3D00F1}" dt="2019-03-01T03:50:03.914" v="15" actId="20577"/>
      <pc:docMkLst>
        <pc:docMk/>
      </pc:docMkLst>
      <pc:sldChg chg="modSp">
        <pc:chgData name="Thomas Rayner" userId="2a90c881cfb7e9fb" providerId="LiveId" clId="{13622069-68FE-4DAD-A823-202F9D3D00F1}" dt="2019-03-01T03:50:03.914" v="15" actId="20577"/>
        <pc:sldMkLst>
          <pc:docMk/>
          <pc:sldMk cId="2764072896" sldId="256"/>
        </pc:sldMkLst>
        <pc:spChg chg="mod">
          <ac:chgData name="Thomas Rayner" userId="2a90c881cfb7e9fb" providerId="LiveId" clId="{13622069-68FE-4DAD-A823-202F9D3D00F1}" dt="2019-03-01T03:49:58.843" v="14" actId="20577"/>
          <ac:spMkLst>
            <pc:docMk/>
            <pc:sldMk cId="2764072896" sldId="256"/>
            <ac:spMk id="2" creationId="{F6D3F870-C07D-4BB5-A089-751E92BDD0D5}"/>
          </ac:spMkLst>
        </pc:spChg>
        <pc:spChg chg="mod">
          <ac:chgData name="Thomas Rayner" userId="2a90c881cfb7e9fb" providerId="LiveId" clId="{13622069-68FE-4DAD-A823-202F9D3D00F1}" dt="2019-03-01T03:50:03.914" v="15" actId="20577"/>
          <ac:spMkLst>
            <pc:docMk/>
            <pc:sldMk cId="2764072896" sldId="256"/>
            <ac:spMk id="3" creationId="{8077F5A8-3E09-4E7F-A92B-C538139DD10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959CA-071D-4035-A125-2AFE80E0BB8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7610168-FE1E-4B3A-9D17-F085284CA67F}">
      <dgm:prSet/>
      <dgm:spPr/>
      <dgm:t>
        <a:bodyPr/>
        <a:lstStyle/>
        <a:p>
          <a:r>
            <a:rPr lang="en-US"/>
            <a:t>Initial &amp; maintenance costs</a:t>
          </a:r>
        </a:p>
      </dgm:t>
    </dgm:pt>
    <dgm:pt modelId="{5C9D5F2E-F3CB-4304-81BE-1B3E61A6503B}" type="parTrans" cxnId="{DD7FF5ED-A576-43F8-A860-E6227E6FAFFA}">
      <dgm:prSet/>
      <dgm:spPr/>
      <dgm:t>
        <a:bodyPr/>
        <a:lstStyle/>
        <a:p>
          <a:endParaRPr lang="en-US"/>
        </a:p>
      </dgm:t>
    </dgm:pt>
    <dgm:pt modelId="{A24159A7-B673-427E-9531-833F54E114BB}" type="sibTrans" cxnId="{DD7FF5ED-A576-43F8-A860-E6227E6FAFFA}">
      <dgm:prSet/>
      <dgm:spPr/>
      <dgm:t>
        <a:bodyPr/>
        <a:lstStyle/>
        <a:p>
          <a:endParaRPr lang="en-US"/>
        </a:p>
      </dgm:t>
    </dgm:pt>
    <dgm:pt modelId="{E04026FE-FA24-4FB1-A590-913D142F5B9B}">
      <dgm:prSet/>
      <dgm:spPr/>
      <dgm:t>
        <a:bodyPr/>
        <a:lstStyle/>
        <a:p>
          <a:r>
            <a:rPr lang="en-US"/>
            <a:t>Organizational value</a:t>
          </a:r>
        </a:p>
      </dgm:t>
    </dgm:pt>
    <dgm:pt modelId="{BBB5D1F7-0815-473F-A126-B9203B996003}" type="parTrans" cxnId="{943EF4AE-22B1-4577-8205-05C2FA841BB1}">
      <dgm:prSet/>
      <dgm:spPr/>
      <dgm:t>
        <a:bodyPr/>
        <a:lstStyle/>
        <a:p>
          <a:endParaRPr lang="en-US"/>
        </a:p>
      </dgm:t>
    </dgm:pt>
    <dgm:pt modelId="{0F06BB14-9525-47AD-82B2-1D488871B0DF}" type="sibTrans" cxnId="{943EF4AE-22B1-4577-8205-05C2FA841BB1}">
      <dgm:prSet/>
      <dgm:spPr/>
      <dgm:t>
        <a:bodyPr/>
        <a:lstStyle/>
        <a:p>
          <a:endParaRPr lang="en-US"/>
        </a:p>
      </dgm:t>
    </dgm:pt>
    <dgm:pt modelId="{1E9E6977-A661-4B16-8320-37BE5A7A62E4}">
      <dgm:prSet/>
      <dgm:spPr/>
      <dgm:t>
        <a:bodyPr/>
        <a:lstStyle/>
        <a:p>
          <a:r>
            <a:rPr lang="en-US"/>
            <a:t>Public value</a:t>
          </a:r>
        </a:p>
      </dgm:t>
    </dgm:pt>
    <dgm:pt modelId="{C7AF3C80-F519-4AA4-A753-9EB6C644BD88}" type="parTrans" cxnId="{2F4326AB-F198-4D16-B1AB-5454C6990483}">
      <dgm:prSet/>
      <dgm:spPr/>
      <dgm:t>
        <a:bodyPr/>
        <a:lstStyle/>
        <a:p>
          <a:endParaRPr lang="en-US"/>
        </a:p>
      </dgm:t>
    </dgm:pt>
    <dgm:pt modelId="{FC8B6C68-626C-4219-A34C-08F8477B128C}" type="sibTrans" cxnId="{2F4326AB-F198-4D16-B1AB-5454C6990483}">
      <dgm:prSet/>
      <dgm:spPr/>
      <dgm:t>
        <a:bodyPr/>
        <a:lstStyle/>
        <a:p>
          <a:endParaRPr lang="en-US"/>
        </a:p>
      </dgm:t>
    </dgm:pt>
    <dgm:pt modelId="{3EFB1DEF-D2A8-480F-8B13-741D07B02FB9}" type="pres">
      <dgm:prSet presAssocID="{66F959CA-071D-4035-A125-2AFE80E0BB80}" presName="root" presStyleCnt="0">
        <dgm:presLayoutVars>
          <dgm:dir/>
          <dgm:resizeHandles val="exact"/>
        </dgm:presLayoutVars>
      </dgm:prSet>
      <dgm:spPr/>
    </dgm:pt>
    <dgm:pt modelId="{20928B53-B3E4-425C-A769-76A5B9E0085E}" type="pres">
      <dgm:prSet presAssocID="{C7610168-FE1E-4B3A-9D17-F085284CA67F}" presName="compNode" presStyleCnt="0"/>
      <dgm:spPr/>
    </dgm:pt>
    <dgm:pt modelId="{F62BB54F-B4BD-45C4-AEC0-AD8F0F676169}" type="pres">
      <dgm:prSet presAssocID="{C7610168-FE1E-4B3A-9D17-F085284CA67F}" presName="bgRect" presStyleLbl="bgShp" presStyleIdx="0" presStyleCnt="3"/>
      <dgm:spPr/>
    </dgm:pt>
    <dgm:pt modelId="{81EFE126-A287-45F6-837F-4B7B975C1882}" type="pres">
      <dgm:prSet presAssocID="{C7610168-FE1E-4B3A-9D17-F085284CA6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17819C72-2FD7-468F-9DC8-2F5E13BC5038}" type="pres">
      <dgm:prSet presAssocID="{C7610168-FE1E-4B3A-9D17-F085284CA67F}" presName="spaceRect" presStyleCnt="0"/>
      <dgm:spPr/>
    </dgm:pt>
    <dgm:pt modelId="{9C332E59-E7CC-4E30-AF89-3841FAF55D79}" type="pres">
      <dgm:prSet presAssocID="{C7610168-FE1E-4B3A-9D17-F085284CA67F}" presName="parTx" presStyleLbl="revTx" presStyleIdx="0" presStyleCnt="3">
        <dgm:presLayoutVars>
          <dgm:chMax val="0"/>
          <dgm:chPref val="0"/>
        </dgm:presLayoutVars>
      </dgm:prSet>
      <dgm:spPr/>
    </dgm:pt>
    <dgm:pt modelId="{6D463DEC-D104-403D-8136-9B1A29855C6C}" type="pres">
      <dgm:prSet presAssocID="{A24159A7-B673-427E-9531-833F54E114BB}" presName="sibTrans" presStyleCnt="0"/>
      <dgm:spPr/>
    </dgm:pt>
    <dgm:pt modelId="{3E9F3786-272C-47F9-AD02-A4E03840BA50}" type="pres">
      <dgm:prSet presAssocID="{E04026FE-FA24-4FB1-A590-913D142F5B9B}" presName="compNode" presStyleCnt="0"/>
      <dgm:spPr/>
    </dgm:pt>
    <dgm:pt modelId="{3E41A361-317C-465A-B675-9C69B5543968}" type="pres">
      <dgm:prSet presAssocID="{E04026FE-FA24-4FB1-A590-913D142F5B9B}" presName="bgRect" presStyleLbl="bgShp" presStyleIdx="1" presStyleCnt="3"/>
      <dgm:spPr/>
    </dgm:pt>
    <dgm:pt modelId="{2406C768-8F87-4025-BA4A-2C7E8FB856D9}" type="pres">
      <dgm:prSet presAssocID="{E04026FE-FA24-4FB1-A590-913D142F5B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FE23BFB6-E063-4127-9B5A-07674A771682}" type="pres">
      <dgm:prSet presAssocID="{E04026FE-FA24-4FB1-A590-913D142F5B9B}" presName="spaceRect" presStyleCnt="0"/>
      <dgm:spPr/>
    </dgm:pt>
    <dgm:pt modelId="{C28FFAB6-4998-4ECB-8E12-538BD647F79A}" type="pres">
      <dgm:prSet presAssocID="{E04026FE-FA24-4FB1-A590-913D142F5B9B}" presName="parTx" presStyleLbl="revTx" presStyleIdx="1" presStyleCnt="3">
        <dgm:presLayoutVars>
          <dgm:chMax val="0"/>
          <dgm:chPref val="0"/>
        </dgm:presLayoutVars>
      </dgm:prSet>
      <dgm:spPr/>
    </dgm:pt>
    <dgm:pt modelId="{4ADBF579-26B9-486A-B17E-EDFFBFC2DE3C}" type="pres">
      <dgm:prSet presAssocID="{0F06BB14-9525-47AD-82B2-1D488871B0DF}" presName="sibTrans" presStyleCnt="0"/>
      <dgm:spPr/>
    </dgm:pt>
    <dgm:pt modelId="{543C517A-2F8B-4993-A7FD-F563D349ABC5}" type="pres">
      <dgm:prSet presAssocID="{1E9E6977-A661-4B16-8320-37BE5A7A62E4}" presName="compNode" presStyleCnt="0"/>
      <dgm:spPr/>
    </dgm:pt>
    <dgm:pt modelId="{E99A1E22-78A2-4E79-A318-705D73B0FF1D}" type="pres">
      <dgm:prSet presAssocID="{1E9E6977-A661-4B16-8320-37BE5A7A62E4}" presName="bgRect" presStyleLbl="bgShp" presStyleIdx="2" presStyleCnt="3"/>
      <dgm:spPr/>
    </dgm:pt>
    <dgm:pt modelId="{3552E384-A1FB-429E-9462-08EE92B3D980}" type="pres">
      <dgm:prSet presAssocID="{1E9E6977-A661-4B16-8320-37BE5A7A62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CBA73B1-61B0-4898-B20D-DDE47ECB1923}" type="pres">
      <dgm:prSet presAssocID="{1E9E6977-A661-4B16-8320-37BE5A7A62E4}" presName="spaceRect" presStyleCnt="0"/>
      <dgm:spPr/>
    </dgm:pt>
    <dgm:pt modelId="{DD1546AA-04E6-4711-A38B-94D9D9C61DE9}" type="pres">
      <dgm:prSet presAssocID="{1E9E6977-A661-4B16-8320-37BE5A7A62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8E6203-1808-428B-B205-00D4CD1FE19C}" type="presOf" srcId="{C7610168-FE1E-4B3A-9D17-F085284CA67F}" destId="{9C332E59-E7CC-4E30-AF89-3841FAF55D79}" srcOrd="0" destOrd="0" presId="urn:microsoft.com/office/officeart/2018/2/layout/IconVerticalSolidList"/>
    <dgm:cxn modelId="{82C79D35-DE25-4C79-BF51-AED9ABC727CE}" type="presOf" srcId="{1E9E6977-A661-4B16-8320-37BE5A7A62E4}" destId="{DD1546AA-04E6-4711-A38B-94D9D9C61DE9}" srcOrd="0" destOrd="0" presId="urn:microsoft.com/office/officeart/2018/2/layout/IconVerticalSolidList"/>
    <dgm:cxn modelId="{B2DC6641-5C52-439A-B44B-23FBE504032D}" type="presOf" srcId="{66F959CA-071D-4035-A125-2AFE80E0BB80}" destId="{3EFB1DEF-D2A8-480F-8B13-741D07B02FB9}" srcOrd="0" destOrd="0" presId="urn:microsoft.com/office/officeart/2018/2/layout/IconVerticalSolidList"/>
    <dgm:cxn modelId="{0B98ADA3-3FC5-4B97-916E-EEC032DEC69A}" type="presOf" srcId="{E04026FE-FA24-4FB1-A590-913D142F5B9B}" destId="{C28FFAB6-4998-4ECB-8E12-538BD647F79A}" srcOrd="0" destOrd="0" presId="urn:microsoft.com/office/officeart/2018/2/layout/IconVerticalSolidList"/>
    <dgm:cxn modelId="{2F4326AB-F198-4D16-B1AB-5454C6990483}" srcId="{66F959CA-071D-4035-A125-2AFE80E0BB80}" destId="{1E9E6977-A661-4B16-8320-37BE5A7A62E4}" srcOrd="2" destOrd="0" parTransId="{C7AF3C80-F519-4AA4-A753-9EB6C644BD88}" sibTransId="{FC8B6C68-626C-4219-A34C-08F8477B128C}"/>
    <dgm:cxn modelId="{943EF4AE-22B1-4577-8205-05C2FA841BB1}" srcId="{66F959CA-071D-4035-A125-2AFE80E0BB80}" destId="{E04026FE-FA24-4FB1-A590-913D142F5B9B}" srcOrd="1" destOrd="0" parTransId="{BBB5D1F7-0815-473F-A126-B9203B996003}" sibTransId="{0F06BB14-9525-47AD-82B2-1D488871B0DF}"/>
    <dgm:cxn modelId="{DD7FF5ED-A576-43F8-A860-E6227E6FAFFA}" srcId="{66F959CA-071D-4035-A125-2AFE80E0BB80}" destId="{C7610168-FE1E-4B3A-9D17-F085284CA67F}" srcOrd="0" destOrd="0" parTransId="{5C9D5F2E-F3CB-4304-81BE-1B3E61A6503B}" sibTransId="{A24159A7-B673-427E-9531-833F54E114BB}"/>
    <dgm:cxn modelId="{A60D68CB-A3D4-4F7A-9C91-D505C8C75035}" type="presParOf" srcId="{3EFB1DEF-D2A8-480F-8B13-741D07B02FB9}" destId="{20928B53-B3E4-425C-A769-76A5B9E0085E}" srcOrd="0" destOrd="0" presId="urn:microsoft.com/office/officeart/2018/2/layout/IconVerticalSolidList"/>
    <dgm:cxn modelId="{A4AFE9BD-7785-46FC-BC20-36B2699F06C3}" type="presParOf" srcId="{20928B53-B3E4-425C-A769-76A5B9E0085E}" destId="{F62BB54F-B4BD-45C4-AEC0-AD8F0F676169}" srcOrd="0" destOrd="0" presId="urn:microsoft.com/office/officeart/2018/2/layout/IconVerticalSolidList"/>
    <dgm:cxn modelId="{A9F07329-A0B5-4386-AFA4-78D88A883BDA}" type="presParOf" srcId="{20928B53-B3E4-425C-A769-76A5B9E0085E}" destId="{81EFE126-A287-45F6-837F-4B7B975C1882}" srcOrd="1" destOrd="0" presId="urn:microsoft.com/office/officeart/2018/2/layout/IconVerticalSolidList"/>
    <dgm:cxn modelId="{A6468B86-D79A-4FC5-A3F2-D3575839455B}" type="presParOf" srcId="{20928B53-B3E4-425C-A769-76A5B9E0085E}" destId="{17819C72-2FD7-468F-9DC8-2F5E13BC5038}" srcOrd="2" destOrd="0" presId="urn:microsoft.com/office/officeart/2018/2/layout/IconVerticalSolidList"/>
    <dgm:cxn modelId="{379B137E-0E3A-4F48-B69A-B6C598B35874}" type="presParOf" srcId="{20928B53-B3E4-425C-A769-76A5B9E0085E}" destId="{9C332E59-E7CC-4E30-AF89-3841FAF55D79}" srcOrd="3" destOrd="0" presId="urn:microsoft.com/office/officeart/2018/2/layout/IconVerticalSolidList"/>
    <dgm:cxn modelId="{F465D8F8-8DED-4D39-8945-ABD010B43011}" type="presParOf" srcId="{3EFB1DEF-D2A8-480F-8B13-741D07B02FB9}" destId="{6D463DEC-D104-403D-8136-9B1A29855C6C}" srcOrd="1" destOrd="0" presId="urn:microsoft.com/office/officeart/2018/2/layout/IconVerticalSolidList"/>
    <dgm:cxn modelId="{4EDA45CE-FA0C-422C-9098-DA37E427B420}" type="presParOf" srcId="{3EFB1DEF-D2A8-480F-8B13-741D07B02FB9}" destId="{3E9F3786-272C-47F9-AD02-A4E03840BA50}" srcOrd="2" destOrd="0" presId="urn:microsoft.com/office/officeart/2018/2/layout/IconVerticalSolidList"/>
    <dgm:cxn modelId="{7284EF25-8CD7-44A2-BF1E-A534705909FB}" type="presParOf" srcId="{3E9F3786-272C-47F9-AD02-A4E03840BA50}" destId="{3E41A361-317C-465A-B675-9C69B5543968}" srcOrd="0" destOrd="0" presId="urn:microsoft.com/office/officeart/2018/2/layout/IconVerticalSolidList"/>
    <dgm:cxn modelId="{8C777859-6E89-4AF9-A0BD-65FAB3695534}" type="presParOf" srcId="{3E9F3786-272C-47F9-AD02-A4E03840BA50}" destId="{2406C768-8F87-4025-BA4A-2C7E8FB856D9}" srcOrd="1" destOrd="0" presId="urn:microsoft.com/office/officeart/2018/2/layout/IconVerticalSolidList"/>
    <dgm:cxn modelId="{6FB1C0AD-C9EF-4C9D-BDD8-C5D601933CD1}" type="presParOf" srcId="{3E9F3786-272C-47F9-AD02-A4E03840BA50}" destId="{FE23BFB6-E063-4127-9B5A-07674A771682}" srcOrd="2" destOrd="0" presId="urn:microsoft.com/office/officeart/2018/2/layout/IconVerticalSolidList"/>
    <dgm:cxn modelId="{BF9E7527-1E0E-42B8-AE27-0E703546294B}" type="presParOf" srcId="{3E9F3786-272C-47F9-AD02-A4E03840BA50}" destId="{C28FFAB6-4998-4ECB-8E12-538BD647F79A}" srcOrd="3" destOrd="0" presId="urn:microsoft.com/office/officeart/2018/2/layout/IconVerticalSolidList"/>
    <dgm:cxn modelId="{F297C303-E812-4C46-A76A-B6F9E8DBB660}" type="presParOf" srcId="{3EFB1DEF-D2A8-480F-8B13-741D07B02FB9}" destId="{4ADBF579-26B9-486A-B17E-EDFFBFC2DE3C}" srcOrd="3" destOrd="0" presId="urn:microsoft.com/office/officeart/2018/2/layout/IconVerticalSolidList"/>
    <dgm:cxn modelId="{7A2D4CC1-6DBF-487A-B7D3-3C3ECD54F0F3}" type="presParOf" srcId="{3EFB1DEF-D2A8-480F-8B13-741D07B02FB9}" destId="{543C517A-2F8B-4993-A7FD-F563D349ABC5}" srcOrd="4" destOrd="0" presId="urn:microsoft.com/office/officeart/2018/2/layout/IconVerticalSolidList"/>
    <dgm:cxn modelId="{D7DF3067-61AB-4A24-8C94-9958B6288663}" type="presParOf" srcId="{543C517A-2F8B-4993-A7FD-F563D349ABC5}" destId="{E99A1E22-78A2-4E79-A318-705D73B0FF1D}" srcOrd="0" destOrd="0" presId="urn:microsoft.com/office/officeart/2018/2/layout/IconVerticalSolidList"/>
    <dgm:cxn modelId="{3F30D1B0-87EE-416A-8216-0B8CE3A69194}" type="presParOf" srcId="{543C517A-2F8B-4993-A7FD-F563D349ABC5}" destId="{3552E384-A1FB-429E-9462-08EE92B3D980}" srcOrd="1" destOrd="0" presId="urn:microsoft.com/office/officeart/2018/2/layout/IconVerticalSolidList"/>
    <dgm:cxn modelId="{52FBEE13-E221-4E03-981C-78BD59A8B38F}" type="presParOf" srcId="{543C517A-2F8B-4993-A7FD-F563D349ABC5}" destId="{ACBA73B1-61B0-4898-B20D-DDE47ECB1923}" srcOrd="2" destOrd="0" presId="urn:microsoft.com/office/officeart/2018/2/layout/IconVerticalSolidList"/>
    <dgm:cxn modelId="{FBA48BEF-B830-4D38-88F1-52444B3D3036}" type="presParOf" srcId="{543C517A-2F8B-4993-A7FD-F563D349ABC5}" destId="{DD1546AA-04E6-4711-A38B-94D9D9C61D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5FBC5A-DEA6-4005-B9F4-0C9DD7849E2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FB62BFE-D756-4471-8941-FD46DF33E8F5}">
      <dgm:prSet/>
      <dgm:spPr/>
      <dgm:t>
        <a:bodyPr/>
        <a:lstStyle/>
        <a:p>
          <a:pPr>
            <a:defRPr cap="all"/>
          </a:pPr>
          <a:r>
            <a:rPr lang="en-US"/>
            <a:t>Risk reduction</a:t>
          </a:r>
        </a:p>
      </dgm:t>
    </dgm:pt>
    <dgm:pt modelId="{B3081CC2-FBAF-4021-BC02-7D40FB3C010F}" type="parTrans" cxnId="{329DE20F-B386-422A-B778-2FA714B43022}">
      <dgm:prSet/>
      <dgm:spPr/>
      <dgm:t>
        <a:bodyPr/>
        <a:lstStyle/>
        <a:p>
          <a:endParaRPr lang="en-US"/>
        </a:p>
      </dgm:t>
    </dgm:pt>
    <dgm:pt modelId="{DF8C1FE1-9B34-4B09-BD5A-34E88DD08FA4}" type="sibTrans" cxnId="{329DE20F-B386-422A-B778-2FA714B43022}">
      <dgm:prSet/>
      <dgm:spPr/>
      <dgm:t>
        <a:bodyPr/>
        <a:lstStyle/>
        <a:p>
          <a:endParaRPr lang="en-US"/>
        </a:p>
      </dgm:t>
    </dgm:pt>
    <dgm:pt modelId="{170BA62F-3AB0-4848-8F11-FC6F21553426}">
      <dgm:prSet/>
      <dgm:spPr/>
      <dgm:t>
        <a:bodyPr/>
        <a:lstStyle/>
        <a:p>
          <a:pPr>
            <a:defRPr cap="all"/>
          </a:pPr>
          <a:r>
            <a:rPr lang="en-US" dirty="0"/>
            <a:t>Risk assignment</a:t>
          </a:r>
        </a:p>
      </dgm:t>
    </dgm:pt>
    <dgm:pt modelId="{E82621BB-86BB-4D18-BE22-0169C8B0F268}" type="parTrans" cxnId="{3E097832-D819-4710-BDB2-28258141A8BD}">
      <dgm:prSet/>
      <dgm:spPr/>
      <dgm:t>
        <a:bodyPr/>
        <a:lstStyle/>
        <a:p>
          <a:endParaRPr lang="en-US"/>
        </a:p>
      </dgm:t>
    </dgm:pt>
    <dgm:pt modelId="{5B6F8C45-5DFE-467C-BE22-991C44965EC5}" type="sibTrans" cxnId="{3E097832-D819-4710-BDB2-28258141A8BD}">
      <dgm:prSet/>
      <dgm:spPr/>
      <dgm:t>
        <a:bodyPr/>
        <a:lstStyle/>
        <a:p>
          <a:endParaRPr lang="en-US"/>
        </a:p>
      </dgm:t>
    </dgm:pt>
    <dgm:pt modelId="{8FCD2ECA-664C-488E-835D-2CCA9BCF99A9}">
      <dgm:prSet/>
      <dgm:spPr/>
      <dgm:t>
        <a:bodyPr/>
        <a:lstStyle/>
        <a:p>
          <a:pPr>
            <a:defRPr cap="all"/>
          </a:pPr>
          <a:r>
            <a:rPr lang="en-US" dirty="0"/>
            <a:t>Risk acceptance</a:t>
          </a:r>
        </a:p>
      </dgm:t>
    </dgm:pt>
    <dgm:pt modelId="{3B16B2B7-C591-42F0-90DF-C9D48F71E5A2}" type="parTrans" cxnId="{C832AF8F-D419-4DE2-9A24-7146B730B7EE}">
      <dgm:prSet/>
      <dgm:spPr/>
      <dgm:t>
        <a:bodyPr/>
        <a:lstStyle/>
        <a:p>
          <a:endParaRPr lang="en-US"/>
        </a:p>
      </dgm:t>
    </dgm:pt>
    <dgm:pt modelId="{6EA5DD79-4628-4F75-A158-71845622C78F}" type="sibTrans" cxnId="{C832AF8F-D419-4DE2-9A24-7146B730B7EE}">
      <dgm:prSet/>
      <dgm:spPr/>
      <dgm:t>
        <a:bodyPr/>
        <a:lstStyle/>
        <a:p>
          <a:endParaRPr lang="en-US"/>
        </a:p>
      </dgm:t>
    </dgm:pt>
    <dgm:pt modelId="{0A138D83-F670-4A73-823C-FEE41C2891DB}" type="pres">
      <dgm:prSet presAssocID="{B75FBC5A-DEA6-4005-B9F4-0C9DD7849E28}" presName="root" presStyleCnt="0">
        <dgm:presLayoutVars>
          <dgm:dir/>
          <dgm:resizeHandles val="exact"/>
        </dgm:presLayoutVars>
      </dgm:prSet>
      <dgm:spPr/>
    </dgm:pt>
    <dgm:pt modelId="{3F1B1EE2-388E-491C-B469-00837A55870A}" type="pres">
      <dgm:prSet presAssocID="{2FB62BFE-D756-4471-8941-FD46DF33E8F5}" presName="compNode" presStyleCnt="0"/>
      <dgm:spPr/>
    </dgm:pt>
    <dgm:pt modelId="{CA97FE02-6D7C-4225-BCEC-428C72F6F067}" type="pres">
      <dgm:prSet presAssocID="{2FB62BFE-D756-4471-8941-FD46DF33E8F5}" presName="iconBgRect" presStyleLbl="bgShp" presStyleIdx="0" presStyleCnt="3"/>
      <dgm:spPr/>
    </dgm:pt>
    <dgm:pt modelId="{6F3C8C0C-7392-4079-BE82-443FCABBA4E1}" type="pres">
      <dgm:prSet presAssocID="{2FB62BFE-D756-4471-8941-FD46DF33E8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9A402BD9-26B6-448D-A57E-7594B9F4AD99}" type="pres">
      <dgm:prSet presAssocID="{2FB62BFE-D756-4471-8941-FD46DF33E8F5}" presName="spaceRect" presStyleCnt="0"/>
      <dgm:spPr/>
    </dgm:pt>
    <dgm:pt modelId="{316624D1-6403-483C-A9AC-71998D1B9E33}" type="pres">
      <dgm:prSet presAssocID="{2FB62BFE-D756-4471-8941-FD46DF33E8F5}" presName="textRect" presStyleLbl="revTx" presStyleIdx="0" presStyleCnt="3">
        <dgm:presLayoutVars>
          <dgm:chMax val="1"/>
          <dgm:chPref val="1"/>
        </dgm:presLayoutVars>
      </dgm:prSet>
      <dgm:spPr/>
    </dgm:pt>
    <dgm:pt modelId="{FA8CC32D-1DA5-4839-A75E-852B91C048D9}" type="pres">
      <dgm:prSet presAssocID="{DF8C1FE1-9B34-4B09-BD5A-34E88DD08FA4}" presName="sibTrans" presStyleCnt="0"/>
      <dgm:spPr/>
    </dgm:pt>
    <dgm:pt modelId="{E37A651B-AF1D-491F-BE1B-B5B6B035A31D}" type="pres">
      <dgm:prSet presAssocID="{170BA62F-3AB0-4848-8F11-FC6F21553426}" presName="compNode" presStyleCnt="0"/>
      <dgm:spPr/>
    </dgm:pt>
    <dgm:pt modelId="{D5CA5CAC-ACBE-4C4E-BA81-50C87BDB4173}" type="pres">
      <dgm:prSet presAssocID="{170BA62F-3AB0-4848-8F11-FC6F21553426}" presName="iconBgRect" presStyleLbl="bgShp" presStyleIdx="1" presStyleCnt="3"/>
      <dgm:spPr/>
    </dgm:pt>
    <dgm:pt modelId="{5D7BF9E6-6599-4696-B456-8690C1B7F85F}" type="pres">
      <dgm:prSet presAssocID="{170BA62F-3AB0-4848-8F11-FC6F215534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BE0F0BDF-E3BF-4BDD-9590-2C6C704E68BD}" type="pres">
      <dgm:prSet presAssocID="{170BA62F-3AB0-4848-8F11-FC6F21553426}" presName="spaceRect" presStyleCnt="0"/>
      <dgm:spPr/>
    </dgm:pt>
    <dgm:pt modelId="{7C81C0D5-8BC1-4869-B6E9-9700D5BD21CB}" type="pres">
      <dgm:prSet presAssocID="{170BA62F-3AB0-4848-8F11-FC6F21553426}" presName="textRect" presStyleLbl="revTx" presStyleIdx="1" presStyleCnt="3" custScaleX="111089">
        <dgm:presLayoutVars>
          <dgm:chMax val="1"/>
          <dgm:chPref val="1"/>
        </dgm:presLayoutVars>
      </dgm:prSet>
      <dgm:spPr/>
    </dgm:pt>
    <dgm:pt modelId="{D951858A-6794-436E-A2FF-E142C19D34BA}" type="pres">
      <dgm:prSet presAssocID="{5B6F8C45-5DFE-467C-BE22-991C44965EC5}" presName="sibTrans" presStyleCnt="0"/>
      <dgm:spPr/>
    </dgm:pt>
    <dgm:pt modelId="{7BD766BD-5874-49CB-99EE-1F3CA873152E}" type="pres">
      <dgm:prSet presAssocID="{8FCD2ECA-664C-488E-835D-2CCA9BCF99A9}" presName="compNode" presStyleCnt="0"/>
      <dgm:spPr/>
    </dgm:pt>
    <dgm:pt modelId="{7BF4E471-6E50-49D5-866C-325D36432D6A}" type="pres">
      <dgm:prSet presAssocID="{8FCD2ECA-664C-488E-835D-2CCA9BCF99A9}" presName="iconBgRect" presStyleLbl="bgShp" presStyleIdx="2" presStyleCnt="3"/>
      <dgm:spPr/>
    </dgm:pt>
    <dgm:pt modelId="{AF69F7CA-C6B4-410D-8902-35D63BF5D730}" type="pres">
      <dgm:prSet presAssocID="{8FCD2ECA-664C-488E-835D-2CCA9BCF99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EE94122E-7B56-4795-92B9-7B685B35A8CC}" type="pres">
      <dgm:prSet presAssocID="{8FCD2ECA-664C-488E-835D-2CCA9BCF99A9}" presName="spaceRect" presStyleCnt="0"/>
      <dgm:spPr/>
    </dgm:pt>
    <dgm:pt modelId="{2BC8500A-940B-402A-8F6E-4F2BD005F163}" type="pres">
      <dgm:prSet presAssocID="{8FCD2ECA-664C-488E-835D-2CCA9BCF99A9}" presName="textRect" presStyleLbl="revTx" presStyleIdx="2" presStyleCnt="3" custScaleX="114915">
        <dgm:presLayoutVars>
          <dgm:chMax val="1"/>
          <dgm:chPref val="1"/>
        </dgm:presLayoutVars>
      </dgm:prSet>
      <dgm:spPr/>
    </dgm:pt>
  </dgm:ptLst>
  <dgm:cxnLst>
    <dgm:cxn modelId="{20060C02-F55D-4EF1-91D9-BD327AED974E}" type="presOf" srcId="{2FB62BFE-D756-4471-8941-FD46DF33E8F5}" destId="{316624D1-6403-483C-A9AC-71998D1B9E33}" srcOrd="0" destOrd="0" presId="urn:microsoft.com/office/officeart/2018/5/layout/IconCircleLabelList"/>
    <dgm:cxn modelId="{8FAAA209-7766-4BC5-A7E0-1E1E20FBB204}" type="presOf" srcId="{170BA62F-3AB0-4848-8F11-FC6F21553426}" destId="{7C81C0D5-8BC1-4869-B6E9-9700D5BD21CB}" srcOrd="0" destOrd="0" presId="urn:microsoft.com/office/officeart/2018/5/layout/IconCircleLabelList"/>
    <dgm:cxn modelId="{329DE20F-B386-422A-B778-2FA714B43022}" srcId="{B75FBC5A-DEA6-4005-B9F4-0C9DD7849E28}" destId="{2FB62BFE-D756-4471-8941-FD46DF33E8F5}" srcOrd="0" destOrd="0" parTransId="{B3081CC2-FBAF-4021-BC02-7D40FB3C010F}" sibTransId="{DF8C1FE1-9B34-4B09-BD5A-34E88DD08FA4}"/>
    <dgm:cxn modelId="{6E289C18-D7FF-439A-91DE-18D0C4C30BB7}" type="presOf" srcId="{8FCD2ECA-664C-488E-835D-2CCA9BCF99A9}" destId="{2BC8500A-940B-402A-8F6E-4F2BD005F163}" srcOrd="0" destOrd="0" presId="urn:microsoft.com/office/officeart/2018/5/layout/IconCircleLabelList"/>
    <dgm:cxn modelId="{3E097832-D819-4710-BDB2-28258141A8BD}" srcId="{B75FBC5A-DEA6-4005-B9F4-0C9DD7849E28}" destId="{170BA62F-3AB0-4848-8F11-FC6F21553426}" srcOrd="1" destOrd="0" parTransId="{E82621BB-86BB-4D18-BE22-0169C8B0F268}" sibTransId="{5B6F8C45-5DFE-467C-BE22-991C44965EC5}"/>
    <dgm:cxn modelId="{C832AF8F-D419-4DE2-9A24-7146B730B7EE}" srcId="{B75FBC5A-DEA6-4005-B9F4-0C9DD7849E28}" destId="{8FCD2ECA-664C-488E-835D-2CCA9BCF99A9}" srcOrd="2" destOrd="0" parTransId="{3B16B2B7-C591-42F0-90DF-C9D48F71E5A2}" sibTransId="{6EA5DD79-4628-4F75-A158-71845622C78F}"/>
    <dgm:cxn modelId="{2EC112F9-D59A-402B-82C2-ABF755AE7D58}" type="presOf" srcId="{B75FBC5A-DEA6-4005-B9F4-0C9DD7849E28}" destId="{0A138D83-F670-4A73-823C-FEE41C2891DB}" srcOrd="0" destOrd="0" presId="urn:microsoft.com/office/officeart/2018/5/layout/IconCircleLabelList"/>
    <dgm:cxn modelId="{C19E3CA6-70B8-40AC-BB00-D9FCDACA1CAD}" type="presParOf" srcId="{0A138D83-F670-4A73-823C-FEE41C2891DB}" destId="{3F1B1EE2-388E-491C-B469-00837A55870A}" srcOrd="0" destOrd="0" presId="urn:microsoft.com/office/officeart/2018/5/layout/IconCircleLabelList"/>
    <dgm:cxn modelId="{5ECECD03-D4D3-4C7D-B83B-F9378DBE1565}" type="presParOf" srcId="{3F1B1EE2-388E-491C-B469-00837A55870A}" destId="{CA97FE02-6D7C-4225-BCEC-428C72F6F067}" srcOrd="0" destOrd="0" presId="urn:microsoft.com/office/officeart/2018/5/layout/IconCircleLabelList"/>
    <dgm:cxn modelId="{5F498086-5027-43A9-B726-36DECBAD2B22}" type="presParOf" srcId="{3F1B1EE2-388E-491C-B469-00837A55870A}" destId="{6F3C8C0C-7392-4079-BE82-443FCABBA4E1}" srcOrd="1" destOrd="0" presId="urn:microsoft.com/office/officeart/2018/5/layout/IconCircleLabelList"/>
    <dgm:cxn modelId="{216EE391-8014-4C28-93DA-813FB3F7A137}" type="presParOf" srcId="{3F1B1EE2-388E-491C-B469-00837A55870A}" destId="{9A402BD9-26B6-448D-A57E-7594B9F4AD99}" srcOrd="2" destOrd="0" presId="urn:microsoft.com/office/officeart/2018/5/layout/IconCircleLabelList"/>
    <dgm:cxn modelId="{4BE571CE-0A1F-4EFE-98CD-C44E1BCC8C40}" type="presParOf" srcId="{3F1B1EE2-388E-491C-B469-00837A55870A}" destId="{316624D1-6403-483C-A9AC-71998D1B9E33}" srcOrd="3" destOrd="0" presId="urn:microsoft.com/office/officeart/2018/5/layout/IconCircleLabelList"/>
    <dgm:cxn modelId="{27C78F72-DB40-4AEE-97C8-7BBDE72201DA}" type="presParOf" srcId="{0A138D83-F670-4A73-823C-FEE41C2891DB}" destId="{FA8CC32D-1DA5-4839-A75E-852B91C048D9}" srcOrd="1" destOrd="0" presId="urn:microsoft.com/office/officeart/2018/5/layout/IconCircleLabelList"/>
    <dgm:cxn modelId="{4CF83AE0-70FE-4FC9-9CAA-FDCF224E18D0}" type="presParOf" srcId="{0A138D83-F670-4A73-823C-FEE41C2891DB}" destId="{E37A651B-AF1D-491F-BE1B-B5B6B035A31D}" srcOrd="2" destOrd="0" presId="urn:microsoft.com/office/officeart/2018/5/layout/IconCircleLabelList"/>
    <dgm:cxn modelId="{9688C4EB-4315-493C-BB4F-DEA987D2FC89}" type="presParOf" srcId="{E37A651B-AF1D-491F-BE1B-B5B6B035A31D}" destId="{D5CA5CAC-ACBE-4C4E-BA81-50C87BDB4173}" srcOrd="0" destOrd="0" presId="urn:microsoft.com/office/officeart/2018/5/layout/IconCircleLabelList"/>
    <dgm:cxn modelId="{1E97AFE6-9C75-4839-96BF-7B866824F45E}" type="presParOf" srcId="{E37A651B-AF1D-491F-BE1B-B5B6B035A31D}" destId="{5D7BF9E6-6599-4696-B456-8690C1B7F85F}" srcOrd="1" destOrd="0" presId="urn:microsoft.com/office/officeart/2018/5/layout/IconCircleLabelList"/>
    <dgm:cxn modelId="{DE41C5C1-CA00-408F-BC75-13DE4F290AEF}" type="presParOf" srcId="{E37A651B-AF1D-491F-BE1B-B5B6B035A31D}" destId="{BE0F0BDF-E3BF-4BDD-9590-2C6C704E68BD}" srcOrd="2" destOrd="0" presId="urn:microsoft.com/office/officeart/2018/5/layout/IconCircleLabelList"/>
    <dgm:cxn modelId="{633519CC-13AE-4344-847B-273220DD9E06}" type="presParOf" srcId="{E37A651B-AF1D-491F-BE1B-B5B6B035A31D}" destId="{7C81C0D5-8BC1-4869-B6E9-9700D5BD21CB}" srcOrd="3" destOrd="0" presId="urn:microsoft.com/office/officeart/2018/5/layout/IconCircleLabelList"/>
    <dgm:cxn modelId="{6130FFB5-EEF7-4C2E-9F6E-7540922DAEF6}" type="presParOf" srcId="{0A138D83-F670-4A73-823C-FEE41C2891DB}" destId="{D951858A-6794-436E-A2FF-E142C19D34BA}" srcOrd="3" destOrd="0" presId="urn:microsoft.com/office/officeart/2018/5/layout/IconCircleLabelList"/>
    <dgm:cxn modelId="{6516B1E3-ACE1-4553-B19E-E5730B003854}" type="presParOf" srcId="{0A138D83-F670-4A73-823C-FEE41C2891DB}" destId="{7BD766BD-5874-49CB-99EE-1F3CA873152E}" srcOrd="4" destOrd="0" presId="urn:microsoft.com/office/officeart/2018/5/layout/IconCircleLabelList"/>
    <dgm:cxn modelId="{C1EC2A00-6F14-48F4-B141-52D3813BF16A}" type="presParOf" srcId="{7BD766BD-5874-49CB-99EE-1F3CA873152E}" destId="{7BF4E471-6E50-49D5-866C-325D36432D6A}" srcOrd="0" destOrd="0" presId="urn:microsoft.com/office/officeart/2018/5/layout/IconCircleLabelList"/>
    <dgm:cxn modelId="{69E24FF7-5D12-4075-B043-1774D1E19E56}" type="presParOf" srcId="{7BD766BD-5874-49CB-99EE-1F3CA873152E}" destId="{AF69F7CA-C6B4-410D-8902-35D63BF5D730}" srcOrd="1" destOrd="0" presId="urn:microsoft.com/office/officeart/2018/5/layout/IconCircleLabelList"/>
    <dgm:cxn modelId="{F1A780B7-15C7-4368-B8ED-860B1E82824E}" type="presParOf" srcId="{7BD766BD-5874-49CB-99EE-1F3CA873152E}" destId="{EE94122E-7B56-4795-92B9-7B685B35A8CC}" srcOrd="2" destOrd="0" presId="urn:microsoft.com/office/officeart/2018/5/layout/IconCircleLabelList"/>
    <dgm:cxn modelId="{ECF06766-1BDC-4063-B7B1-DD53A64E5E72}" type="presParOf" srcId="{7BD766BD-5874-49CB-99EE-1F3CA873152E}" destId="{2BC8500A-940B-402A-8F6E-4F2BD005F1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BD1E96-346C-45D5-BF76-D37442945DF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922F2F-44FA-4C29-88F7-DF143D3471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much risk are you willing to accept?</a:t>
          </a:r>
        </a:p>
      </dgm:t>
    </dgm:pt>
    <dgm:pt modelId="{33FE7C95-745A-4EAF-8010-AC6FD3044E04}" type="parTrans" cxnId="{ADEB64D7-739F-4E70-AE5B-F8B37E3AF1B6}">
      <dgm:prSet/>
      <dgm:spPr/>
      <dgm:t>
        <a:bodyPr/>
        <a:lstStyle/>
        <a:p>
          <a:endParaRPr lang="en-US"/>
        </a:p>
      </dgm:t>
    </dgm:pt>
    <dgm:pt modelId="{BFDEB244-2607-4168-B225-9EEED793980E}" type="sibTrans" cxnId="{ADEB64D7-739F-4E70-AE5B-F8B37E3AF1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0F804D-C15D-4D89-9948-A378F7CF6B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the same calculations</a:t>
          </a:r>
        </a:p>
      </dgm:t>
    </dgm:pt>
    <dgm:pt modelId="{0411FE33-2884-4D4A-8143-F917FB63078D}" type="parTrans" cxnId="{C1EA984D-FA70-48CC-AFD1-B5E0F0BD6060}">
      <dgm:prSet/>
      <dgm:spPr/>
      <dgm:t>
        <a:bodyPr/>
        <a:lstStyle/>
        <a:p>
          <a:endParaRPr lang="en-US"/>
        </a:p>
      </dgm:t>
    </dgm:pt>
    <dgm:pt modelId="{664BC716-2CA0-4FCE-B826-7CBB103E7EB5}" type="sibTrans" cxnId="{C1EA984D-FA70-48CC-AFD1-B5E0F0BD60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F61632-537C-40BA-B5F6-811EBB2F3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much do you stand to profit?</a:t>
          </a:r>
        </a:p>
      </dgm:t>
    </dgm:pt>
    <dgm:pt modelId="{DB9728FE-AE07-4C08-AB14-7D8EF45339E7}" type="parTrans" cxnId="{260C8755-EFCE-4754-990B-B6FD6CB213F3}">
      <dgm:prSet/>
      <dgm:spPr/>
      <dgm:t>
        <a:bodyPr/>
        <a:lstStyle/>
        <a:p>
          <a:endParaRPr lang="en-US"/>
        </a:p>
      </dgm:t>
    </dgm:pt>
    <dgm:pt modelId="{55B0576E-8409-4369-AC87-5B02EBE099A2}" type="sibTrans" cxnId="{260C8755-EFCE-4754-990B-B6FD6CB213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F1293A-0029-4D66-9142-2067F21D63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the likelihood of “winning”?</a:t>
          </a:r>
        </a:p>
      </dgm:t>
    </dgm:pt>
    <dgm:pt modelId="{787D7D82-42AC-40BF-928D-87344E8B9623}" type="parTrans" cxnId="{82618618-1F69-4244-9830-7010742F2E8B}">
      <dgm:prSet/>
      <dgm:spPr/>
      <dgm:t>
        <a:bodyPr/>
        <a:lstStyle/>
        <a:p>
          <a:endParaRPr lang="en-US"/>
        </a:p>
      </dgm:t>
    </dgm:pt>
    <dgm:pt modelId="{009229A5-F748-4EAD-A42A-8165CA89004F}" type="sibTrans" cxnId="{82618618-1F69-4244-9830-7010742F2E8B}">
      <dgm:prSet/>
      <dgm:spPr/>
      <dgm:t>
        <a:bodyPr/>
        <a:lstStyle/>
        <a:p>
          <a:endParaRPr lang="en-US"/>
        </a:p>
      </dgm:t>
    </dgm:pt>
    <dgm:pt modelId="{B95C4340-47A2-426F-9AC8-4B15EDDFE853}" type="pres">
      <dgm:prSet presAssocID="{EFBD1E96-346C-45D5-BF76-D37442945DFB}" presName="root" presStyleCnt="0">
        <dgm:presLayoutVars>
          <dgm:dir/>
          <dgm:resizeHandles val="exact"/>
        </dgm:presLayoutVars>
      </dgm:prSet>
      <dgm:spPr/>
    </dgm:pt>
    <dgm:pt modelId="{71545C11-30D2-4E7E-9FD9-63C108668943}" type="pres">
      <dgm:prSet presAssocID="{EFBD1E96-346C-45D5-BF76-D37442945DFB}" presName="container" presStyleCnt="0">
        <dgm:presLayoutVars>
          <dgm:dir/>
          <dgm:resizeHandles val="exact"/>
        </dgm:presLayoutVars>
      </dgm:prSet>
      <dgm:spPr/>
    </dgm:pt>
    <dgm:pt modelId="{BF7CC178-C937-4F56-90ED-A5E8A95BE07B}" type="pres">
      <dgm:prSet presAssocID="{9D922F2F-44FA-4C29-88F7-DF143D347152}" presName="compNode" presStyleCnt="0"/>
      <dgm:spPr/>
    </dgm:pt>
    <dgm:pt modelId="{A4C44C5B-8C59-4D16-8DA1-5F3702912BF8}" type="pres">
      <dgm:prSet presAssocID="{9D922F2F-44FA-4C29-88F7-DF143D347152}" presName="iconBgRect" presStyleLbl="bgShp" presStyleIdx="0" presStyleCnt="4"/>
      <dgm:spPr/>
    </dgm:pt>
    <dgm:pt modelId="{B5FD0049-EA5B-464B-ADB1-B17BD88FF684}" type="pres">
      <dgm:prSet presAssocID="{9D922F2F-44FA-4C29-88F7-DF143D3471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B015BA5-8658-423C-973C-8B5B90183CDB}" type="pres">
      <dgm:prSet presAssocID="{9D922F2F-44FA-4C29-88F7-DF143D347152}" presName="spaceRect" presStyleCnt="0"/>
      <dgm:spPr/>
    </dgm:pt>
    <dgm:pt modelId="{1AC5AB35-4F89-40D5-9242-3C3848989628}" type="pres">
      <dgm:prSet presAssocID="{9D922F2F-44FA-4C29-88F7-DF143D347152}" presName="textRect" presStyleLbl="revTx" presStyleIdx="0" presStyleCnt="4">
        <dgm:presLayoutVars>
          <dgm:chMax val="1"/>
          <dgm:chPref val="1"/>
        </dgm:presLayoutVars>
      </dgm:prSet>
      <dgm:spPr/>
    </dgm:pt>
    <dgm:pt modelId="{B8ACCFFB-18F5-401B-B575-3A48FAE4DB62}" type="pres">
      <dgm:prSet presAssocID="{BFDEB244-2607-4168-B225-9EEED793980E}" presName="sibTrans" presStyleLbl="sibTrans2D1" presStyleIdx="0" presStyleCnt="0"/>
      <dgm:spPr/>
    </dgm:pt>
    <dgm:pt modelId="{E861D619-1540-4EFC-A74C-61FE82129A11}" type="pres">
      <dgm:prSet presAssocID="{6B0F804D-C15D-4D89-9948-A378F7CF6BDC}" presName="compNode" presStyleCnt="0"/>
      <dgm:spPr/>
    </dgm:pt>
    <dgm:pt modelId="{A09AA69A-428F-4509-B5B4-F54200546882}" type="pres">
      <dgm:prSet presAssocID="{6B0F804D-C15D-4D89-9948-A378F7CF6BDC}" presName="iconBgRect" presStyleLbl="bgShp" presStyleIdx="1" presStyleCnt="4"/>
      <dgm:spPr/>
    </dgm:pt>
    <dgm:pt modelId="{44A18BD8-30E2-4D37-8496-C0890CCF5A45}" type="pres">
      <dgm:prSet presAssocID="{6B0F804D-C15D-4D89-9948-A378F7CF6B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0664884-2E40-4119-B169-870B96B45464}" type="pres">
      <dgm:prSet presAssocID="{6B0F804D-C15D-4D89-9948-A378F7CF6BDC}" presName="spaceRect" presStyleCnt="0"/>
      <dgm:spPr/>
    </dgm:pt>
    <dgm:pt modelId="{9C36800F-8B8C-4326-AEFE-4F0EF92C861C}" type="pres">
      <dgm:prSet presAssocID="{6B0F804D-C15D-4D89-9948-A378F7CF6BDC}" presName="textRect" presStyleLbl="revTx" presStyleIdx="1" presStyleCnt="4">
        <dgm:presLayoutVars>
          <dgm:chMax val="1"/>
          <dgm:chPref val="1"/>
        </dgm:presLayoutVars>
      </dgm:prSet>
      <dgm:spPr/>
    </dgm:pt>
    <dgm:pt modelId="{C480AD1E-30C9-4E0F-978D-5D884DD41478}" type="pres">
      <dgm:prSet presAssocID="{664BC716-2CA0-4FCE-B826-7CBB103E7EB5}" presName="sibTrans" presStyleLbl="sibTrans2D1" presStyleIdx="0" presStyleCnt="0"/>
      <dgm:spPr/>
    </dgm:pt>
    <dgm:pt modelId="{DBE4AA67-28ED-48AE-828E-24781FC1A6C3}" type="pres">
      <dgm:prSet presAssocID="{41F61632-537C-40BA-B5F6-811EBB2F3D84}" presName="compNode" presStyleCnt="0"/>
      <dgm:spPr/>
    </dgm:pt>
    <dgm:pt modelId="{343C00CE-2BCD-48A9-A5D4-168F021D28E1}" type="pres">
      <dgm:prSet presAssocID="{41F61632-537C-40BA-B5F6-811EBB2F3D84}" presName="iconBgRect" presStyleLbl="bgShp" presStyleIdx="2" presStyleCnt="4"/>
      <dgm:spPr/>
    </dgm:pt>
    <dgm:pt modelId="{9A25EB10-BC95-4B2E-A9A2-BF46E5D8C8CD}" type="pres">
      <dgm:prSet presAssocID="{41F61632-537C-40BA-B5F6-811EBB2F3D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7DED588-F485-4CA8-BB12-C0525BA21EAE}" type="pres">
      <dgm:prSet presAssocID="{41F61632-537C-40BA-B5F6-811EBB2F3D84}" presName="spaceRect" presStyleCnt="0"/>
      <dgm:spPr/>
    </dgm:pt>
    <dgm:pt modelId="{5FC96E67-B637-4A19-BA6D-A24FE5C502FA}" type="pres">
      <dgm:prSet presAssocID="{41F61632-537C-40BA-B5F6-811EBB2F3D84}" presName="textRect" presStyleLbl="revTx" presStyleIdx="2" presStyleCnt="4">
        <dgm:presLayoutVars>
          <dgm:chMax val="1"/>
          <dgm:chPref val="1"/>
        </dgm:presLayoutVars>
      </dgm:prSet>
      <dgm:spPr/>
    </dgm:pt>
    <dgm:pt modelId="{8D8D7E1F-0D45-4849-B642-E29A4967C38D}" type="pres">
      <dgm:prSet presAssocID="{55B0576E-8409-4369-AC87-5B02EBE099A2}" presName="sibTrans" presStyleLbl="sibTrans2D1" presStyleIdx="0" presStyleCnt="0"/>
      <dgm:spPr/>
    </dgm:pt>
    <dgm:pt modelId="{62B17722-B029-4C80-A8CB-A983CCC84D5F}" type="pres">
      <dgm:prSet presAssocID="{53F1293A-0029-4D66-9142-2067F21D63C2}" presName="compNode" presStyleCnt="0"/>
      <dgm:spPr/>
    </dgm:pt>
    <dgm:pt modelId="{281563CC-566C-4202-A6A2-CE938AA7D7D9}" type="pres">
      <dgm:prSet presAssocID="{53F1293A-0029-4D66-9142-2067F21D63C2}" presName="iconBgRect" presStyleLbl="bgShp" presStyleIdx="3" presStyleCnt="4"/>
      <dgm:spPr/>
    </dgm:pt>
    <dgm:pt modelId="{C2DAC711-CA14-421C-BD17-DAB6C48FCB7D}" type="pres">
      <dgm:prSet presAssocID="{53F1293A-0029-4D66-9142-2067F21D63C2}" presName="iconRect" presStyleLbl="node1" presStyleIdx="3" presStyleCnt="4" custLinFactNeighborY="-132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A00C7FD-E86F-4D3B-9B8A-9BC7CED37C73}" type="pres">
      <dgm:prSet presAssocID="{53F1293A-0029-4D66-9142-2067F21D63C2}" presName="spaceRect" presStyleCnt="0"/>
      <dgm:spPr/>
    </dgm:pt>
    <dgm:pt modelId="{ED3A2A48-9269-47AC-9DC8-FDADABD9A7FB}" type="pres">
      <dgm:prSet presAssocID="{53F1293A-0029-4D66-9142-2067F21D63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4F76102-3F75-4CD8-B1B6-67814D35D1A4}" type="presOf" srcId="{EFBD1E96-346C-45D5-BF76-D37442945DFB}" destId="{B95C4340-47A2-426F-9AC8-4B15EDDFE853}" srcOrd="0" destOrd="0" presId="urn:microsoft.com/office/officeart/2018/2/layout/IconCircleList"/>
    <dgm:cxn modelId="{FA155605-8B2B-4CCA-86D7-F5FF4E90C749}" type="presOf" srcId="{55B0576E-8409-4369-AC87-5B02EBE099A2}" destId="{8D8D7E1F-0D45-4849-B642-E29A4967C38D}" srcOrd="0" destOrd="0" presId="urn:microsoft.com/office/officeart/2018/2/layout/IconCircleList"/>
    <dgm:cxn modelId="{0B5AE512-FFA4-483C-84EC-86AD0D3F5919}" type="presOf" srcId="{BFDEB244-2607-4168-B225-9EEED793980E}" destId="{B8ACCFFB-18F5-401B-B575-3A48FAE4DB62}" srcOrd="0" destOrd="0" presId="urn:microsoft.com/office/officeart/2018/2/layout/IconCircleList"/>
    <dgm:cxn modelId="{82618618-1F69-4244-9830-7010742F2E8B}" srcId="{EFBD1E96-346C-45D5-BF76-D37442945DFB}" destId="{53F1293A-0029-4D66-9142-2067F21D63C2}" srcOrd="3" destOrd="0" parTransId="{787D7D82-42AC-40BF-928D-87344E8B9623}" sibTransId="{009229A5-F748-4EAD-A42A-8165CA89004F}"/>
    <dgm:cxn modelId="{D9A0712B-4C26-4BC2-B668-215CAEBEAACF}" type="presOf" srcId="{664BC716-2CA0-4FCE-B826-7CBB103E7EB5}" destId="{C480AD1E-30C9-4E0F-978D-5D884DD41478}" srcOrd="0" destOrd="0" presId="urn:microsoft.com/office/officeart/2018/2/layout/IconCircleList"/>
    <dgm:cxn modelId="{C701D43D-4D30-403B-A236-73DB42991DA7}" type="presOf" srcId="{41F61632-537C-40BA-B5F6-811EBB2F3D84}" destId="{5FC96E67-B637-4A19-BA6D-A24FE5C502FA}" srcOrd="0" destOrd="0" presId="urn:microsoft.com/office/officeart/2018/2/layout/IconCircleList"/>
    <dgm:cxn modelId="{C1EA984D-FA70-48CC-AFD1-B5E0F0BD6060}" srcId="{EFBD1E96-346C-45D5-BF76-D37442945DFB}" destId="{6B0F804D-C15D-4D89-9948-A378F7CF6BDC}" srcOrd="1" destOrd="0" parTransId="{0411FE33-2884-4D4A-8143-F917FB63078D}" sibTransId="{664BC716-2CA0-4FCE-B826-7CBB103E7EB5}"/>
    <dgm:cxn modelId="{260C8755-EFCE-4754-990B-B6FD6CB213F3}" srcId="{EFBD1E96-346C-45D5-BF76-D37442945DFB}" destId="{41F61632-537C-40BA-B5F6-811EBB2F3D84}" srcOrd="2" destOrd="0" parTransId="{DB9728FE-AE07-4C08-AB14-7D8EF45339E7}" sibTransId="{55B0576E-8409-4369-AC87-5B02EBE099A2}"/>
    <dgm:cxn modelId="{63DCFE78-64EB-4081-82B0-1FD0B89FC9F8}" type="presOf" srcId="{6B0F804D-C15D-4D89-9948-A378F7CF6BDC}" destId="{9C36800F-8B8C-4326-AEFE-4F0EF92C861C}" srcOrd="0" destOrd="0" presId="urn:microsoft.com/office/officeart/2018/2/layout/IconCircleList"/>
    <dgm:cxn modelId="{359C3FC4-5E73-4CCF-906B-35D6E1A7AB7F}" type="presOf" srcId="{53F1293A-0029-4D66-9142-2067F21D63C2}" destId="{ED3A2A48-9269-47AC-9DC8-FDADABD9A7FB}" srcOrd="0" destOrd="0" presId="urn:microsoft.com/office/officeart/2018/2/layout/IconCircleList"/>
    <dgm:cxn modelId="{ADEB64D7-739F-4E70-AE5B-F8B37E3AF1B6}" srcId="{EFBD1E96-346C-45D5-BF76-D37442945DFB}" destId="{9D922F2F-44FA-4C29-88F7-DF143D347152}" srcOrd="0" destOrd="0" parTransId="{33FE7C95-745A-4EAF-8010-AC6FD3044E04}" sibTransId="{BFDEB244-2607-4168-B225-9EEED793980E}"/>
    <dgm:cxn modelId="{DC5631E0-F3ED-4D72-B73D-E106C2660F1B}" type="presOf" srcId="{9D922F2F-44FA-4C29-88F7-DF143D347152}" destId="{1AC5AB35-4F89-40D5-9242-3C3848989628}" srcOrd="0" destOrd="0" presId="urn:microsoft.com/office/officeart/2018/2/layout/IconCircleList"/>
    <dgm:cxn modelId="{8CCAE590-F768-4B8E-954B-12022B356BAE}" type="presParOf" srcId="{B95C4340-47A2-426F-9AC8-4B15EDDFE853}" destId="{71545C11-30D2-4E7E-9FD9-63C108668943}" srcOrd="0" destOrd="0" presId="urn:microsoft.com/office/officeart/2018/2/layout/IconCircleList"/>
    <dgm:cxn modelId="{92D2494F-9984-4467-BBA6-512324310116}" type="presParOf" srcId="{71545C11-30D2-4E7E-9FD9-63C108668943}" destId="{BF7CC178-C937-4F56-90ED-A5E8A95BE07B}" srcOrd="0" destOrd="0" presId="urn:microsoft.com/office/officeart/2018/2/layout/IconCircleList"/>
    <dgm:cxn modelId="{A2A6EC02-4842-4C93-8FED-5191EB1B6604}" type="presParOf" srcId="{BF7CC178-C937-4F56-90ED-A5E8A95BE07B}" destId="{A4C44C5B-8C59-4D16-8DA1-5F3702912BF8}" srcOrd="0" destOrd="0" presId="urn:microsoft.com/office/officeart/2018/2/layout/IconCircleList"/>
    <dgm:cxn modelId="{1783808D-C5AF-4773-B928-9D0A98D85D5F}" type="presParOf" srcId="{BF7CC178-C937-4F56-90ED-A5E8A95BE07B}" destId="{B5FD0049-EA5B-464B-ADB1-B17BD88FF684}" srcOrd="1" destOrd="0" presId="urn:microsoft.com/office/officeart/2018/2/layout/IconCircleList"/>
    <dgm:cxn modelId="{8B77A9CD-5BE6-46FF-B5BF-04E4D1A4BEF6}" type="presParOf" srcId="{BF7CC178-C937-4F56-90ED-A5E8A95BE07B}" destId="{2B015BA5-8658-423C-973C-8B5B90183CDB}" srcOrd="2" destOrd="0" presId="urn:microsoft.com/office/officeart/2018/2/layout/IconCircleList"/>
    <dgm:cxn modelId="{9DDB4849-581D-40A5-BB2E-BCC16E901D82}" type="presParOf" srcId="{BF7CC178-C937-4F56-90ED-A5E8A95BE07B}" destId="{1AC5AB35-4F89-40D5-9242-3C3848989628}" srcOrd="3" destOrd="0" presId="urn:microsoft.com/office/officeart/2018/2/layout/IconCircleList"/>
    <dgm:cxn modelId="{6F8B0568-B152-4119-8C8C-8A5639E772AD}" type="presParOf" srcId="{71545C11-30D2-4E7E-9FD9-63C108668943}" destId="{B8ACCFFB-18F5-401B-B575-3A48FAE4DB62}" srcOrd="1" destOrd="0" presId="urn:microsoft.com/office/officeart/2018/2/layout/IconCircleList"/>
    <dgm:cxn modelId="{D523A94B-DF38-48B5-A51F-F9D632DBB767}" type="presParOf" srcId="{71545C11-30D2-4E7E-9FD9-63C108668943}" destId="{E861D619-1540-4EFC-A74C-61FE82129A11}" srcOrd="2" destOrd="0" presId="urn:microsoft.com/office/officeart/2018/2/layout/IconCircleList"/>
    <dgm:cxn modelId="{26292BBE-122E-4885-80E4-D7634259CF2C}" type="presParOf" srcId="{E861D619-1540-4EFC-A74C-61FE82129A11}" destId="{A09AA69A-428F-4509-B5B4-F54200546882}" srcOrd="0" destOrd="0" presId="urn:microsoft.com/office/officeart/2018/2/layout/IconCircleList"/>
    <dgm:cxn modelId="{C587ED98-20A4-4829-943E-9648761903FB}" type="presParOf" srcId="{E861D619-1540-4EFC-A74C-61FE82129A11}" destId="{44A18BD8-30E2-4D37-8496-C0890CCF5A45}" srcOrd="1" destOrd="0" presId="urn:microsoft.com/office/officeart/2018/2/layout/IconCircleList"/>
    <dgm:cxn modelId="{80173D03-E1D3-4544-8572-19248E49A09C}" type="presParOf" srcId="{E861D619-1540-4EFC-A74C-61FE82129A11}" destId="{20664884-2E40-4119-B169-870B96B45464}" srcOrd="2" destOrd="0" presId="urn:microsoft.com/office/officeart/2018/2/layout/IconCircleList"/>
    <dgm:cxn modelId="{0F5B9B41-5964-40DB-AEAA-FA3522D7B6A7}" type="presParOf" srcId="{E861D619-1540-4EFC-A74C-61FE82129A11}" destId="{9C36800F-8B8C-4326-AEFE-4F0EF92C861C}" srcOrd="3" destOrd="0" presId="urn:microsoft.com/office/officeart/2018/2/layout/IconCircleList"/>
    <dgm:cxn modelId="{787D03B8-31F3-4D60-83EF-E195226F8361}" type="presParOf" srcId="{71545C11-30D2-4E7E-9FD9-63C108668943}" destId="{C480AD1E-30C9-4E0F-978D-5D884DD41478}" srcOrd="3" destOrd="0" presId="urn:microsoft.com/office/officeart/2018/2/layout/IconCircleList"/>
    <dgm:cxn modelId="{461AFE69-3A6A-41E9-A12F-ED22472C49DF}" type="presParOf" srcId="{71545C11-30D2-4E7E-9FD9-63C108668943}" destId="{DBE4AA67-28ED-48AE-828E-24781FC1A6C3}" srcOrd="4" destOrd="0" presId="urn:microsoft.com/office/officeart/2018/2/layout/IconCircleList"/>
    <dgm:cxn modelId="{5DC9900D-6401-4D6C-AC2E-032567CD302F}" type="presParOf" srcId="{DBE4AA67-28ED-48AE-828E-24781FC1A6C3}" destId="{343C00CE-2BCD-48A9-A5D4-168F021D28E1}" srcOrd="0" destOrd="0" presId="urn:microsoft.com/office/officeart/2018/2/layout/IconCircleList"/>
    <dgm:cxn modelId="{4C3F118F-F56E-44F7-96A6-A4AEF697E7A3}" type="presParOf" srcId="{DBE4AA67-28ED-48AE-828E-24781FC1A6C3}" destId="{9A25EB10-BC95-4B2E-A9A2-BF46E5D8C8CD}" srcOrd="1" destOrd="0" presId="urn:microsoft.com/office/officeart/2018/2/layout/IconCircleList"/>
    <dgm:cxn modelId="{36D2D875-CA95-4FA1-8F69-258FFFE98A7E}" type="presParOf" srcId="{DBE4AA67-28ED-48AE-828E-24781FC1A6C3}" destId="{97DED588-F485-4CA8-BB12-C0525BA21EAE}" srcOrd="2" destOrd="0" presId="urn:microsoft.com/office/officeart/2018/2/layout/IconCircleList"/>
    <dgm:cxn modelId="{5BF43BC9-7E39-4C63-8139-74949B3E96AF}" type="presParOf" srcId="{DBE4AA67-28ED-48AE-828E-24781FC1A6C3}" destId="{5FC96E67-B637-4A19-BA6D-A24FE5C502FA}" srcOrd="3" destOrd="0" presId="urn:microsoft.com/office/officeart/2018/2/layout/IconCircleList"/>
    <dgm:cxn modelId="{24A05ED4-2C66-43C4-8965-1C09FE00E1CE}" type="presParOf" srcId="{71545C11-30D2-4E7E-9FD9-63C108668943}" destId="{8D8D7E1F-0D45-4849-B642-E29A4967C38D}" srcOrd="5" destOrd="0" presId="urn:microsoft.com/office/officeart/2018/2/layout/IconCircleList"/>
    <dgm:cxn modelId="{C10DE319-029D-4A24-94FB-F064984F4C45}" type="presParOf" srcId="{71545C11-30D2-4E7E-9FD9-63C108668943}" destId="{62B17722-B029-4C80-A8CB-A983CCC84D5F}" srcOrd="6" destOrd="0" presId="urn:microsoft.com/office/officeart/2018/2/layout/IconCircleList"/>
    <dgm:cxn modelId="{A9EE6F3D-B9A4-4B3C-97D6-07F570BFC723}" type="presParOf" srcId="{62B17722-B029-4C80-A8CB-A983CCC84D5F}" destId="{281563CC-566C-4202-A6A2-CE938AA7D7D9}" srcOrd="0" destOrd="0" presId="urn:microsoft.com/office/officeart/2018/2/layout/IconCircleList"/>
    <dgm:cxn modelId="{0F2B2C2F-B970-434D-9254-6867F3B68814}" type="presParOf" srcId="{62B17722-B029-4C80-A8CB-A983CCC84D5F}" destId="{C2DAC711-CA14-421C-BD17-DAB6C48FCB7D}" srcOrd="1" destOrd="0" presId="urn:microsoft.com/office/officeart/2018/2/layout/IconCircleList"/>
    <dgm:cxn modelId="{D9B82B18-A9A8-4CB8-BE7E-8A590ABDFA48}" type="presParOf" srcId="{62B17722-B029-4C80-A8CB-A983CCC84D5F}" destId="{8A00C7FD-E86F-4D3B-9B8A-9BC7CED37C73}" srcOrd="2" destOrd="0" presId="urn:microsoft.com/office/officeart/2018/2/layout/IconCircleList"/>
    <dgm:cxn modelId="{08AE7726-CD3E-45D1-869D-6F38D17FF850}" type="presParOf" srcId="{62B17722-B029-4C80-A8CB-A983CCC84D5F}" destId="{ED3A2A48-9269-47AC-9DC8-FDADABD9A7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BB54F-B4BD-45C4-AEC0-AD8F0F676169}">
      <dsp:nvSpPr>
        <dsp:cNvPr id="0" name=""/>
        <dsp:cNvSpPr/>
      </dsp:nvSpPr>
      <dsp:spPr>
        <a:xfrm>
          <a:off x="0" y="441"/>
          <a:ext cx="10058399" cy="1033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EFE126-A287-45F6-837F-4B7B975C1882}">
      <dsp:nvSpPr>
        <dsp:cNvPr id="0" name=""/>
        <dsp:cNvSpPr/>
      </dsp:nvSpPr>
      <dsp:spPr>
        <a:xfrm>
          <a:off x="312608" y="232960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332E59-E7CC-4E30-AF89-3841FAF55D79}">
      <dsp:nvSpPr>
        <dsp:cNvPr id="0" name=""/>
        <dsp:cNvSpPr/>
      </dsp:nvSpPr>
      <dsp:spPr>
        <a:xfrm>
          <a:off x="1193597" y="441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&amp; maintenance costs</a:t>
          </a:r>
        </a:p>
      </dsp:txBody>
      <dsp:txXfrm>
        <a:off x="1193597" y="441"/>
        <a:ext cx="8864802" cy="1033417"/>
      </dsp:txXfrm>
    </dsp:sp>
    <dsp:sp modelId="{3E41A361-317C-465A-B675-9C69B5543968}">
      <dsp:nvSpPr>
        <dsp:cNvPr id="0" name=""/>
        <dsp:cNvSpPr/>
      </dsp:nvSpPr>
      <dsp:spPr>
        <a:xfrm>
          <a:off x="0" y="1292213"/>
          <a:ext cx="10058399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06C768-8F87-4025-BA4A-2C7E8FB856D9}">
      <dsp:nvSpPr>
        <dsp:cNvPr id="0" name=""/>
        <dsp:cNvSpPr/>
      </dsp:nvSpPr>
      <dsp:spPr>
        <a:xfrm>
          <a:off x="312608" y="1524732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8FFAB6-4998-4ECB-8E12-538BD647F79A}">
      <dsp:nvSpPr>
        <dsp:cNvPr id="0" name=""/>
        <dsp:cNvSpPr/>
      </dsp:nvSpPr>
      <dsp:spPr>
        <a:xfrm>
          <a:off x="1193597" y="1292213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Organizational value</a:t>
          </a:r>
        </a:p>
      </dsp:txBody>
      <dsp:txXfrm>
        <a:off x="1193597" y="1292213"/>
        <a:ext cx="8864802" cy="1033417"/>
      </dsp:txXfrm>
    </dsp:sp>
    <dsp:sp modelId="{E99A1E22-78A2-4E79-A318-705D73B0FF1D}">
      <dsp:nvSpPr>
        <dsp:cNvPr id="0" name=""/>
        <dsp:cNvSpPr/>
      </dsp:nvSpPr>
      <dsp:spPr>
        <a:xfrm>
          <a:off x="0" y="2583985"/>
          <a:ext cx="10058399" cy="1033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52E384-A1FB-429E-9462-08EE92B3D980}">
      <dsp:nvSpPr>
        <dsp:cNvPr id="0" name=""/>
        <dsp:cNvSpPr/>
      </dsp:nvSpPr>
      <dsp:spPr>
        <a:xfrm>
          <a:off x="312608" y="2816504"/>
          <a:ext cx="568379" cy="56837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1546AA-04E6-4711-A38B-94D9D9C61DE9}">
      <dsp:nvSpPr>
        <dsp:cNvPr id="0" name=""/>
        <dsp:cNvSpPr/>
      </dsp:nvSpPr>
      <dsp:spPr>
        <a:xfrm>
          <a:off x="1193597" y="2583985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Public value</a:t>
          </a:r>
        </a:p>
      </dsp:txBody>
      <dsp:txXfrm>
        <a:off x="1193597" y="2583985"/>
        <a:ext cx="8864802" cy="1033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7FE02-6D7C-4225-BCEC-428C72F6F067}">
      <dsp:nvSpPr>
        <dsp:cNvPr id="0" name=""/>
        <dsp:cNvSpPr/>
      </dsp:nvSpPr>
      <dsp:spPr>
        <a:xfrm>
          <a:off x="591582" y="346422"/>
          <a:ext cx="1681312" cy="1681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3C8C0C-7392-4079-BE82-443FCABBA4E1}">
      <dsp:nvSpPr>
        <dsp:cNvPr id="0" name=""/>
        <dsp:cNvSpPr/>
      </dsp:nvSpPr>
      <dsp:spPr>
        <a:xfrm>
          <a:off x="949894" y="704734"/>
          <a:ext cx="964687" cy="9646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6624D1-6403-483C-A9AC-71998D1B9E33}">
      <dsp:nvSpPr>
        <dsp:cNvPr id="0" name=""/>
        <dsp:cNvSpPr/>
      </dsp:nvSpPr>
      <dsp:spPr>
        <a:xfrm>
          <a:off x="54113" y="2551422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Risk reduction</a:t>
          </a:r>
        </a:p>
      </dsp:txBody>
      <dsp:txXfrm>
        <a:off x="54113" y="2551422"/>
        <a:ext cx="2756250" cy="720000"/>
      </dsp:txXfrm>
    </dsp:sp>
    <dsp:sp modelId="{D5CA5CAC-ACBE-4C4E-BA81-50C87BDB4173}">
      <dsp:nvSpPr>
        <dsp:cNvPr id="0" name=""/>
        <dsp:cNvSpPr/>
      </dsp:nvSpPr>
      <dsp:spPr>
        <a:xfrm>
          <a:off x="3982996" y="346422"/>
          <a:ext cx="1681312" cy="1681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7BF9E6-6599-4696-B456-8690C1B7F85F}">
      <dsp:nvSpPr>
        <dsp:cNvPr id="0" name=""/>
        <dsp:cNvSpPr/>
      </dsp:nvSpPr>
      <dsp:spPr>
        <a:xfrm>
          <a:off x="4341308" y="704734"/>
          <a:ext cx="964687" cy="96468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81C0D5-8BC1-4869-B6E9-9700D5BD21CB}">
      <dsp:nvSpPr>
        <dsp:cNvPr id="0" name=""/>
        <dsp:cNvSpPr/>
      </dsp:nvSpPr>
      <dsp:spPr>
        <a:xfrm>
          <a:off x="3292707" y="2551422"/>
          <a:ext cx="30618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Risk assignment</a:t>
          </a:r>
        </a:p>
      </dsp:txBody>
      <dsp:txXfrm>
        <a:off x="3292707" y="2551422"/>
        <a:ext cx="3061890" cy="720000"/>
      </dsp:txXfrm>
    </dsp:sp>
    <dsp:sp modelId="{7BF4E471-6E50-49D5-866C-325D36432D6A}">
      <dsp:nvSpPr>
        <dsp:cNvPr id="0" name=""/>
        <dsp:cNvSpPr/>
      </dsp:nvSpPr>
      <dsp:spPr>
        <a:xfrm>
          <a:off x="7579957" y="346422"/>
          <a:ext cx="1681312" cy="16813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69F7CA-C6B4-410D-8902-35D63BF5D730}">
      <dsp:nvSpPr>
        <dsp:cNvPr id="0" name=""/>
        <dsp:cNvSpPr/>
      </dsp:nvSpPr>
      <dsp:spPr>
        <a:xfrm>
          <a:off x="7938270" y="704734"/>
          <a:ext cx="964687" cy="96468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C8500A-940B-402A-8F6E-4F2BD005F163}">
      <dsp:nvSpPr>
        <dsp:cNvPr id="0" name=""/>
        <dsp:cNvSpPr/>
      </dsp:nvSpPr>
      <dsp:spPr>
        <a:xfrm>
          <a:off x="6836941" y="2551422"/>
          <a:ext cx="31673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Risk acceptance</a:t>
          </a:r>
        </a:p>
      </dsp:txBody>
      <dsp:txXfrm>
        <a:off x="6836941" y="2551422"/>
        <a:ext cx="316734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44C5B-8C59-4D16-8DA1-5F3702912BF8}">
      <dsp:nvSpPr>
        <dsp:cNvPr id="0" name=""/>
        <dsp:cNvSpPr/>
      </dsp:nvSpPr>
      <dsp:spPr>
        <a:xfrm>
          <a:off x="134825" y="205495"/>
          <a:ext cx="1295909" cy="12959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D0049-EA5B-464B-ADB1-B17BD88FF684}">
      <dsp:nvSpPr>
        <dsp:cNvPr id="0" name=""/>
        <dsp:cNvSpPr/>
      </dsp:nvSpPr>
      <dsp:spPr>
        <a:xfrm>
          <a:off x="406966" y="477636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5AB35-4F89-40D5-9242-3C3848989628}">
      <dsp:nvSpPr>
        <dsp:cNvPr id="0" name=""/>
        <dsp:cNvSpPr/>
      </dsp:nvSpPr>
      <dsp:spPr>
        <a:xfrm>
          <a:off x="1708430" y="20549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How much risk are you willing to accept?</a:t>
          </a:r>
        </a:p>
      </dsp:txBody>
      <dsp:txXfrm>
        <a:off x="1708430" y="205495"/>
        <a:ext cx="3054644" cy="1295909"/>
      </dsp:txXfrm>
    </dsp:sp>
    <dsp:sp modelId="{A09AA69A-428F-4509-B5B4-F54200546882}">
      <dsp:nvSpPr>
        <dsp:cNvPr id="0" name=""/>
        <dsp:cNvSpPr/>
      </dsp:nvSpPr>
      <dsp:spPr>
        <a:xfrm>
          <a:off x="5295324" y="205495"/>
          <a:ext cx="1295909" cy="12959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18BD8-30E2-4D37-8496-C0890CCF5A45}">
      <dsp:nvSpPr>
        <dsp:cNvPr id="0" name=""/>
        <dsp:cNvSpPr/>
      </dsp:nvSpPr>
      <dsp:spPr>
        <a:xfrm>
          <a:off x="5567465" y="477636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6800F-8B8C-4326-AEFE-4F0EF92C861C}">
      <dsp:nvSpPr>
        <dsp:cNvPr id="0" name=""/>
        <dsp:cNvSpPr/>
      </dsp:nvSpPr>
      <dsp:spPr>
        <a:xfrm>
          <a:off x="6868929" y="20549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the same calculations</a:t>
          </a:r>
        </a:p>
      </dsp:txBody>
      <dsp:txXfrm>
        <a:off x="6868929" y="205495"/>
        <a:ext cx="3054644" cy="1295909"/>
      </dsp:txXfrm>
    </dsp:sp>
    <dsp:sp modelId="{343C00CE-2BCD-48A9-A5D4-168F021D28E1}">
      <dsp:nvSpPr>
        <dsp:cNvPr id="0" name=""/>
        <dsp:cNvSpPr/>
      </dsp:nvSpPr>
      <dsp:spPr>
        <a:xfrm>
          <a:off x="134825" y="2116439"/>
          <a:ext cx="1295909" cy="12959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5EB10-BC95-4B2E-A9A2-BF46E5D8C8CD}">
      <dsp:nvSpPr>
        <dsp:cNvPr id="0" name=""/>
        <dsp:cNvSpPr/>
      </dsp:nvSpPr>
      <dsp:spPr>
        <a:xfrm>
          <a:off x="406966" y="2388580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6E67-B637-4A19-BA6D-A24FE5C502FA}">
      <dsp:nvSpPr>
        <dsp:cNvPr id="0" name=""/>
        <dsp:cNvSpPr/>
      </dsp:nvSpPr>
      <dsp:spPr>
        <a:xfrm>
          <a:off x="1708430" y="2116439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How much do you stand to profit?</a:t>
          </a:r>
        </a:p>
      </dsp:txBody>
      <dsp:txXfrm>
        <a:off x="1708430" y="2116439"/>
        <a:ext cx="3054644" cy="1295909"/>
      </dsp:txXfrm>
    </dsp:sp>
    <dsp:sp modelId="{281563CC-566C-4202-A6A2-CE938AA7D7D9}">
      <dsp:nvSpPr>
        <dsp:cNvPr id="0" name=""/>
        <dsp:cNvSpPr/>
      </dsp:nvSpPr>
      <dsp:spPr>
        <a:xfrm>
          <a:off x="5295324" y="2116439"/>
          <a:ext cx="1295909" cy="129590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AC711-CA14-421C-BD17-DAB6C48FCB7D}">
      <dsp:nvSpPr>
        <dsp:cNvPr id="0" name=""/>
        <dsp:cNvSpPr/>
      </dsp:nvSpPr>
      <dsp:spPr>
        <a:xfrm>
          <a:off x="5567465" y="2378636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A2A48-9269-47AC-9DC8-FDADABD9A7FB}">
      <dsp:nvSpPr>
        <dsp:cNvPr id="0" name=""/>
        <dsp:cNvSpPr/>
      </dsp:nvSpPr>
      <dsp:spPr>
        <a:xfrm>
          <a:off x="6868929" y="2116439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is the likelihood of “winning”?</a:t>
          </a:r>
        </a:p>
      </dsp:txBody>
      <dsp:txXfrm>
        <a:off x="6868929" y="2116439"/>
        <a:ext cx="3054644" cy="1295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82FAB-2988-4DF6-949D-5B7867D471E3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6AA1A-B7D1-44D0-80EF-95365020B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here in Redmond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am from Edmonton originally, where I lived at the time of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5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you go, you sign some waivers releasing rights to photos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language about “these are wild wolves, although they’ve been imprinted on humans, this isn’t like visiting your friend’s labradoodle. These are wolves, and wolves can be dangerous and unpredictable”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guides are amazing – knowledgeable, informative, and this is a tourist attraction, so you feel pretty safe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understood and accepted the risks before we embarked on our walk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3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They’re fast and nimble as heck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had enough trouble on this little logging road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are obviously built for this and much more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Super impressive animals, humbling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 can kind of see some dog like behavior in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They’re happy, they play, they roll around in gross stuff that smells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7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They really like rolling around in the snow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 an invitation to pet a tummy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5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they like you, they’ll come up and pause near you, and you can pet them like we are 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don’t stay long, just for a couple </a:t>
            </a:r>
            <a:r>
              <a:rPr lang="en-US" dirty="0" err="1"/>
              <a:t>scritches</a:t>
            </a:r>
            <a:r>
              <a:rPr lang="en-US" dirty="0"/>
              <a:t> and then they’re gone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moving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Fur is so coarse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4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one doesn’t have anything to do with the story, I just thought you’d like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Yes the wolf is pooping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Eventually, the guides find a spot where you can take a picture with the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toss treats, the wolves aren’t trained, but they know if they get close to the guests, they get treats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VERY exciting for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love treats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lot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don’t have to do it if you’re scared, but we were feeling pretty comfortable by this point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This is a photo of one of the coolest moments of my life so far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an amazing gift from my wife, I’ll always treasure this memory and this experience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got a lot of cool photos here, but then something happened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Remember how wolves can be a little unpredictable?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all the excitement, the wolf’s paw slipped off the side of my head and then her paw slipped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Ouch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That sucked, but look at what I still came away with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was a once in a lifetime opportunity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 though one of the risks I was taking was actually realized, this was one of the coolest experiences I’ve ever had and I’ll always treasure the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1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About 4.5 hour drive south west of Edmonton is Banff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love Banff, it’s gorgeous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you never took risks, you’d never do anything. You wouldn’t have a company. EVERY investment carries risk.</a:t>
            </a:r>
          </a:p>
          <a:p>
            <a:pPr marL="171450" indent="-171450">
              <a:buFontTx/>
              <a:buChar char="-"/>
            </a:pPr>
            <a:r>
              <a:rPr lang="en-US" dirty="0"/>
              <a:t>My personal appetite for risk is pretty low. It takes a lot to get me to take a substantial </a:t>
            </a:r>
            <a:r>
              <a:rPr lang="en-US"/>
              <a:t>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9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Putting numbers on things is super important. How often do you get “that’s too risky” or “I can’t get that approved” just based off a simple description? Use math to prove it’s worth it.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Threat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Getting clawed in the face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get hacked</a:t>
            </a:r>
          </a:p>
          <a:p>
            <a:pPr marL="171450" indent="-171450">
              <a:buFontTx/>
              <a:buChar char="-"/>
            </a:pPr>
            <a:r>
              <a:rPr lang="en-US" dirty="0"/>
              <a:t>Vulnerability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I’m a squishy human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Systems are out of date, behind on patching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Asset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My gorgeous face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Your customer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Don’t put your face near a wolf’s claws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your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7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38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Initial and maintenance costs</a:t>
            </a:r>
            <a:r>
              <a:rPr lang="en-US" dirty="0"/>
              <a:t>: This is most often a tangible dollar value and may include purchasing, licensing, development, maintenance, and support costs.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Organizational value</a:t>
            </a:r>
            <a:r>
              <a:rPr lang="en-US" dirty="0"/>
              <a:t>: This is often a difficult and intangible value. It may include the cost of creating, acquiring, and re-creating information, and the business impact or loss if the information is lost or compromised.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Public value</a:t>
            </a:r>
            <a:r>
              <a:rPr lang="en-US" dirty="0"/>
              <a:t>: Public value can include loss of proprietary information or processes and loss of business reputation.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 to acquire or develop the asset</a:t>
            </a:r>
          </a:p>
          <a:p>
            <a:r>
              <a:rPr lang="en-US" dirty="0"/>
              <a:t>Cost to maintain and protect the asset</a:t>
            </a:r>
          </a:p>
          <a:p>
            <a:r>
              <a:rPr lang="en-US" dirty="0"/>
              <a:t>Value of the asset to owners and users</a:t>
            </a:r>
          </a:p>
          <a:p>
            <a:r>
              <a:rPr lang="en-US" dirty="0"/>
              <a:t>Value of the asset to adversaries</a:t>
            </a:r>
          </a:p>
          <a:p>
            <a:r>
              <a:rPr lang="en-US" dirty="0"/>
              <a:t>Value of intellectual property that went into developing the information</a:t>
            </a:r>
          </a:p>
          <a:p>
            <a:r>
              <a:rPr lang="en-US" dirty="0"/>
              <a:t>Price others are willing to pay for the asset</a:t>
            </a:r>
          </a:p>
          <a:p>
            <a:r>
              <a:rPr lang="en-US" dirty="0"/>
              <a:t>Cost to replace the asset if lost</a:t>
            </a:r>
          </a:p>
          <a:p>
            <a:r>
              <a:rPr lang="en-US" dirty="0"/>
              <a:t>Operational and production activities that are affected if the asset is unavailable</a:t>
            </a:r>
          </a:p>
          <a:p>
            <a:r>
              <a:rPr lang="en-US" dirty="0"/>
              <a:t>Liability issues if the asset is compromised</a:t>
            </a:r>
          </a:p>
          <a:p>
            <a:r>
              <a:rPr lang="en-US" dirty="0"/>
              <a:t>Usefulness and role of the asset in the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7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Sounds like a lot of math, but stay with me because it’s not that complicated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SLE – measure of loss from a single realized instance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Exposure Factor – measure of the negative impact on asset value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My face is worth a million dollars a year (asset value)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facial scar would cost me 25% of my modeling contracts (exposure factor)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Now my face is worth $750,000 (single loss expectancy)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My customer data is worth $10,000,000,000 (asset value)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breach would cost me 80% of my repeat business (exposure factor)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SLE = $8,000,000,000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ARO – estimated annual frequency of occurrence of the threat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Happens once a month, ARO is 12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Happens once every 5 years, ARO is 0.2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2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Threat analysis is looking at sources of threats and evaluating them in relation to vulnerabilities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clawed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hacked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Identify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hurt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Lose control of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Determine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super likely, but they’re wild wolves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Pretty likely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ALE of getting clawed in the face by a wolf was $25,000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Asset </a:t>
            </a:r>
            <a:r>
              <a:rPr lang="en-US" dirty="0" err="1"/>
              <a:t>val</a:t>
            </a:r>
            <a:r>
              <a:rPr lang="en-US" dirty="0"/>
              <a:t> = $1,000,000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Exposure factor = 25%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SLE = $250,000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ARO = 0.1 (say it had a 1/10 chance)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ALE of not going is 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ARO becomes 0 because we’re safe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So therefore not going is worth $25,000 – I should do it, right?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But the value of the experience is $100,000 (arbitrary, but stay with me)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true value of not going is -$75,000 – sounds like I better go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The ALE of a data breach is $1.6B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Asset </a:t>
            </a:r>
            <a:r>
              <a:rPr lang="en-US" dirty="0" err="1"/>
              <a:t>val</a:t>
            </a:r>
            <a:r>
              <a:rPr lang="en-US" dirty="0"/>
              <a:t> = $10B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Exposure factor = 80%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SLE = $8B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ARO = 0.2 (once every 5 years)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ARO after patching becomes $800M (half)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Value, exposure factor, SLE stays the same – ARO cut in half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Patching costs $3M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Doesn’t diminish value of asset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Value of patching = 1.6B – 800M – 3M = 797M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 better do this one, right?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if all you saw was the $3M price tag for patching?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65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 far we’ve only talked about what to do to reduce risk, which is pretty straight forward.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if there’s something we can do to make the risk someone else’s problem? Let our customers sue someone else.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Sometimes we need to just accept that there’s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47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4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hiked</a:t>
            </a:r>
          </a:p>
          <a:p>
            <a:pPr marL="171450" indent="-171450">
              <a:buFontTx/>
              <a:buChar char="-"/>
            </a:pPr>
            <a:r>
              <a:rPr lang="en-US" dirty="0"/>
              <a:t>I got snow in my eye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Looks like nice weather, eh?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3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1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visited some local shops selling goods from the area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stayed at a really nice hotel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was super rustic, but gorgeous and comfortable at the same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was an unattended housekeeping 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2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Remember how it was my birthday?</a:t>
            </a:r>
          </a:p>
          <a:p>
            <a:pPr marL="171450" indent="-171450">
              <a:buFontTx/>
              <a:buChar char="-"/>
            </a:pPr>
            <a:r>
              <a:rPr lang="en-US" dirty="0"/>
              <a:t>I opened a couple gifts and got the coolest surprise 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look at the map again for a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little further west of Banff, is a small town in BC called Golden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there in Golden?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Skiing, hiking, tours…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Northern Lights Wolf Centre!!!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place is incredible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Rescue wolves from bad situations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Wolves that can’t go back into the wild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Interpretive center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Real. F-</a:t>
            </a:r>
            <a:r>
              <a:rPr lang="en-US" dirty="0" err="1"/>
              <a:t>ing</a:t>
            </a:r>
            <a:r>
              <a:rPr lang="en-US" dirty="0"/>
              <a:t>. Wolves.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5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These are real, not fooling around, actual wolves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go for a little hike with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interpreters are in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wolves run around, dart in and out of your small group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surreal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not dogs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the way, these are two of the smaller ones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female and a younger male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Flora and Uno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Can you </a:t>
            </a:r>
            <a:r>
              <a:rPr lang="en-US"/>
              <a:t>guess why he’s named Uno?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6AA1A-B7D1-44D0-80EF-95365020B6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AFF1E-D1BF-4CCE-9153-86A850591835}"/>
              </a:ext>
            </a:extLst>
          </p:cNvPr>
          <p:cNvSpPr txBox="1"/>
          <p:nvPr userDrawn="1"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5792181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016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2328781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9139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602339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9813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5984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16661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64035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416255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351905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C144AF-6B33-4245-918F-29E6419BE9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824157-B4C3-4F62-B5A5-7B67C667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2.wdp"/><Relationship Id="rId9" Type="http://schemas.microsoft.com/office/2007/relationships/diagramDrawing" Target="../diagrams/drawin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F870-C07D-4BB5-A089-751E92BDD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>
                <a:latin typeface="+mn-lt"/>
              </a:rPr>
              <a:t>How to take risks without getting clawed in the 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7F5A8-3E09-4E7F-A92B-C538139DD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257340"/>
          </a:xfrm>
        </p:spPr>
        <p:txBody>
          <a:bodyPr>
            <a:normAutofit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DDF3-BEFC-4007-9982-F6970BC9D11F}"/>
              </a:ext>
            </a:extLst>
          </p:cNvPr>
          <p:cNvSpPr txBox="1"/>
          <p:nvPr/>
        </p:nvSpPr>
        <p:spPr>
          <a:xfrm>
            <a:off x="9686926" y="4279106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7640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90159A-E8D4-4EDD-B012-E6F44840B2B2}"/>
              </a:ext>
            </a:extLst>
          </p:cNvPr>
          <p:cNvCxnSpPr/>
          <p:nvPr/>
        </p:nvCxnSpPr>
        <p:spPr>
          <a:xfrm flipH="1">
            <a:off x="3467819" y="4408098"/>
            <a:ext cx="552090" cy="879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828484-EEBF-4A78-A663-3A2BE187C311}"/>
              </a:ext>
            </a:extLst>
          </p:cNvPr>
          <p:cNvSpPr txBox="1"/>
          <p:nvPr/>
        </p:nvSpPr>
        <p:spPr>
          <a:xfrm>
            <a:off x="3717986" y="4088921"/>
            <a:ext cx="15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Golden</a:t>
            </a:r>
          </a:p>
        </p:txBody>
      </p:sp>
    </p:spTree>
    <p:extLst>
      <p:ext uri="{BB962C8B-B14F-4D97-AF65-F5344CB8AC3E}">
        <p14:creationId xmlns:p14="http://schemas.microsoft.com/office/powerpoint/2010/main" val="1705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EE0E8-8811-4FBF-A166-B6AC23FC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9" y="0"/>
            <a:ext cx="714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iraffe standing next to a forest&#10;&#10;Description automatically generated">
            <a:extLst>
              <a:ext uri="{FF2B5EF4-FFF2-40B4-BE49-F238E27FC236}">
                <a16:creationId xmlns:a16="http://schemas.microsoft.com/office/drawing/2014/main" id="{793933DE-1688-42BF-A680-A18586B6C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47B52-957D-4354-86DD-7A21366E81DD}"/>
              </a:ext>
            </a:extLst>
          </p:cNvPr>
          <p:cNvCxnSpPr/>
          <p:nvPr/>
        </p:nvCxnSpPr>
        <p:spPr>
          <a:xfrm flipH="1">
            <a:off x="4581939" y="1997765"/>
            <a:ext cx="79513" cy="1073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DD9BA3-9A09-4DAB-A402-9F31710BC9EB}"/>
              </a:ext>
            </a:extLst>
          </p:cNvPr>
          <p:cNvSpPr txBox="1"/>
          <p:nvPr/>
        </p:nvSpPr>
        <p:spPr>
          <a:xfrm>
            <a:off x="4303644" y="1648311"/>
            <a:ext cx="17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Flora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868742-A573-414A-8132-A94C11268B04}"/>
              </a:ext>
            </a:extLst>
          </p:cNvPr>
          <p:cNvCxnSpPr>
            <a:cxnSpLocks/>
          </p:cNvCxnSpPr>
          <p:nvPr/>
        </p:nvCxnSpPr>
        <p:spPr>
          <a:xfrm flipH="1">
            <a:off x="6470374" y="2047461"/>
            <a:ext cx="427383" cy="756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31D227-5484-41FF-A922-9E928D49F0D9}"/>
              </a:ext>
            </a:extLst>
          </p:cNvPr>
          <p:cNvSpPr txBox="1"/>
          <p:nvPr/>
        </p:nvSpPr>
        <p:spPr>
          <a:xfrm>
            <a:off x="6647624" y="1732002"/>
            <a:ext cx="176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Uno</a:t>
            </a:r>
          </a:p>
        </p:txBody>
      </p:sp>
    </p:spTree>
    <p:extLst>
      <p:ext uri="{BB962C8B-B14F-4D97-AF65-F5344CB8AC3E}">
        <p14:creationId xmlns:p14="http://schemas.microsoft.com/office/powerpoint/2010/main" val="31885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, snow, grass&#10;&#10;Description automatically generated">
            <a:extLst>
              <a:ext uri="{FF2B5EF4-FFF2-40B4-BE49-F238E27FC236}">
                <a16:creationId xmlns:a16="http://schemas.microsoft.com/office/drawing/2014/main" id="{672DA967-7375-4274-AD68-EF31F7CC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21BF5DCA-27B2-4C0A-8078-756DA110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animal, tree&#10;&#10;Description automatically generated">
            <a:extLst>
              <a:ext uri="{FF2B5EF4-FFF2-40B4-BE49-F238E27FC236}">
                <a16:creationId xmlns:a16="http://schemas.microsoft.com/office/drawing/2014/main" id="{85040C8D-06D4-4402-8BDC-FBCB0A6C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, bird&#10;&#10;Description automatically generated">
            <a:extLst>
              <a:ext uri="{FF2B5EF4-FFF2-40B4-BE49-F238E27FC236}">
                <a16:creationId xmlns:a16="http://schemas.microsoft.com/office/drawing/2014/main" id="{1AC12F09-0109-4DD5-AE0E-23C274E85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mammal, ground, dog&#10;&#10;Description automatically generated">
            <a:extLst>
              <a:ext uri="{FF2B5EF4-FFF2-40B4-BE49-F238E27FC236}">
                <a16:creationId xmlns:a16="http://schemas.microsoft.com/office/drawing/2014/main" id="{1CB07E75-0DBB-4791-A588-5E3E49AD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83E028AD-958D-4611-8547-4061B1558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t="20952" r="3512" b="12380"/>
          <a:stretch/>
        </p:blipFill>
        <p:spPr>
          <a:xfrm rot="10800000">
            <a:off x="865412" y="0"/>
            <a:ext cx="10311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orest&#10;&#10;Description automatically generated">
            <a:extLst>
              <a:ext uri="{FF2B5EF4-FFF2-40B4-BE49-F238E27FC236}">
                <a16:creationId xmlns:a16="http://schemas.microsoft.com/office/drawing/2014/main" id="{77B22EC7-81A0-4EA5-A597-F5F1F940D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0C09E53-7924-4576-802C-1F0FD2C432C9}"/>
              </a:ext>
            </a:extLst>
          </p:cNvPr>
          <p:cNvCxnSpPr>
            <a:cxnSpLocks/>
          </p:cNvCxnSpPr>
          <p:nvPr/>
        </p:nvCxnSpPr>
        <p:spPr>
          <a:xfrm rot="5400000">
            <a:off x="4996544" y="3290207"/>
            <a:ext cx="1020535" cy="187779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3F9269-B51E-4556-9221-44C75078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6015A4-B230-407A-A119-C7CEF83D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DFD343FD-1A4D-4EB5-A19C-877ECC71A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88881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Obligatory Bio Slide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work at Microsoft on a pretty cool team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I used to work at some other cool places doing cool things, used to be an MVP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lvl="0" defTabSz="932742">
              <a:spcBef>
                <a:spcPct val="20000"/>
              </a:spcBef>
              <a:buClrTx/>
              <a:buSzPct val="90000"/>
            </a:pPr>
            <a:r>
              <a:rPr lang="en-US" sz="2000" dirty="0">
                <a:solidFill>
                  <a:schemeClr val="tx1"/>
                </a:solidFill>
                <a:latin typeface="Segoe UI"/>
                <a:cs typeface="Segoe UI Semilight" panose="020B0402040204020203" pitchFamily="34" charset="0"/>
              </a:rPr>
              <a:t>You can find me all over the place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@</a:t>
            </a:r>
            <a:r>
              <a:rPr lang="en-US" sz="1600" dirty="0" err="1">
                <a:latin typeface="Segoe UI"/>
              </a:rPr>
              <a:t>MrThomasRayner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github.com/</a:t>
            </a:r>
            <a:r>
              <a:rPr lang="en-US" sz="1600" dirty="0" err="1">
                <a:latin typeface="Segoe UI"/>
              </a:rPr>
              <a:t>thomasrayner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PowerShell </a:t>
            </a:r>
            <a:r>
              <a:rPr lang="en-US" sz="16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1600" dirty="0">
                <a:latin typeface="Segoe UI"/>
              </a:rPr>
              <a:t>/</a:t>
            </a:r>
            <a:r>
              <a:rPr lang="en-US" sz="16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16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             </a:t>
            </a:r>
            <a:r>
              <a:rPr lang="en-US" dirty="0">
                <a:latin typeface="Segoe UI"/>
              </a:rPr>
              <a:t> Join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dirty="0">
                <a:latin typeface="Segoe UI"/>
              </a:rPr>
              <a:t> or </a:t>
            </a:r>
            <a:r>
              <a:rPr lang="en-US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pluralsight.com/authors/</a:t>
            </a:r>
            <a:r>
              <a:rPr lang="en-US" sz="1600" dirty="0" err="1">
                <a:latin typeface="Segoe UI"/>
              </a:rPr>
              <a:t>thomas-rayner</a:t>
            </a:r>
            <a:endParaRPr lang="en-US" sz="16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7"/>
              </a:buBlip>
            </a:pPr>
            <a:r>
              <a:rPr lang="en-US" sz="1600" dirty="0">
                <a:latin typeface="Segoe UI"/>
              </a:rPr>
              <a:t>Master PowerShell Tricks books</a:t>
            </a:r>
            <a:endParaRPr lang="en-US" sz="20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AFCD5E3-B8AF-4533-9E1C-A87E26EEABF1}"/>
              </a:ext>
            </a:extLst>
          </p:cNvPr>
          <p:cNvSpPr/>
          <p:nvPr/>
        </p:nvSpPr>
        <p:spPr>
          <a:xfrm>
            <a:off x="11387788" y="6273615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28698304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79A47C67-CF8E-4C73-93BB-2CB5A90A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3" y="0"/>
            <a:ext cx="2901055" cy="6858000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E7204A6-B94C-4F46-A8DA-016370016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5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nimal wearing a hat&#10;&#10;Description automatically generated">
            <a:extLst>
              <a:ext uri="{FF2B5EF4-FFF2-40B4-BE49-F238E27FC236}">
                <a16:creationId xmlns:a16="http://schemas.microsoft.com/office/drawing/2014/main" id="{4380D9D9-3F56-401A-AEAB-6B094D00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story bro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have to do with risk management?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14729337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5BC39816-5205-42D1-ACD5-F04FE44E1CF1}"/>
              </a:ext>
            </a:extLst>
          </p:cNvPr>
          <p:cNvSpPr txBox="1"/>
          <p:nvPr/>
        </p:nvSpPr>
        <p:spPr>
          <a:xfrm>
            <a:off x="382279" y="2121408"/>
            <a:ext cx="674384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800" dirty="0"/>
              <a:t>Every organization has </a:t>
            </a:r>
            <a:r>
              <a:rPr lang="en-US" sz="5800" b="1" u="sng" dirty="0"/>
              <a:t>some</a:t>
            </a:r>
            <a:r>
              <a:rPr lang="en-US" sz="5800" dirty="0"/>
              <a:t> appetite for risk.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Just because you or your boss or your advisors or your coworkers don’t know what it is, doesn’t mean it isn’t there.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Maybe they need help defining it.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B122F0A5-8134-43AE-B013-0019DF4C8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40" name="Group 14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60603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796EAE45-4A7F-4104-BDC2-49728B6C4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D7149-D5E7-41F2-BFFE-10186BB6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98"/>
            <a:ext cx="10058400" cy="1486776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Our goals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42483-9FB4-4C1A-B319-1B129FD6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43D295-4374-4195-98CF-40620F291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156E1A-DF2F-43D2-B94E-E62A14ACB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27E3290-A171-4C86-8198-8C43640ECEBE}"/>
              </a:ext>
            </a:extLst>
          </p:cNvPr>
          <p:cNvSpPr/>
          <p:nvPr/>
        </p:nvSpPr>
        <p:spPr>
          <a:xfrm>
            <a:off x="1080408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Identify assets and their values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219B04-C47E-4C42-977B-8CDEF65EDE9F}"/>
              </a:ext>
            </a:extLst>
          </p:cNvPr>
          <p:cNvSpPr/>
          <p:nvPr/>
        </p:nvSpPr>
        <p:spPr>
          <a:xfrm>
            <a:off x="1756930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681C1-5045-4EE7-BAE7-63A6E0851AEC}"/>
              </a:ext>
            </a:extLst>
          </p:cNvPr>
          <p:cNvSpPr/>
          <p:nvPr/>
        </p:nvSpPr>
        <p:spPr>
          <a:xfrm>
            <a:off x="1080408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3046160"/>
              <a:satOff val="1731"/>
              <a:lumOff val="-1429"/>
              <a:alphaOff val="0"/>
            </a:schemeClr>
          </a:lnRef>
          <a:fillRef idx="1">
            <a:schemeClr val="accent5">
              <a:hueOff val="-3046160"/>
              <a:satOff val="1731"/>
              <a:lumOff val="-1429"/>
              <a:alphaOff val="0"/>
            </a:schemeClr>
          </a:fillRef>
          <a:effectRef idx="1">
            <a:schemeClr val="accent5">
              <a:hueOff val="-3046160"/>
              <a:satOff val="1731"/>
              <a:lumOff val="-1429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212964-2766-40B3-B159-AECF772AC188}"/>
              </a:ext>
            </a:extLst>
          </p:cNvPr>
          <p:cNvSpPr/>
          <p:nvPr/>
        </p:nvSpPr>
        <p:spPr>
          <a:xfrm>
            <a:off x="3646525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lnRef>
          <a:fillRef idx="1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fillRef>
          <a:effectRef idx="0">
            <a:schemeClr val="accent5">
              <a:tint val="40000"/>
              <a:alpha val="90000"/>
              <a:hueOff val="-7112271"/>
              <a:satOff val="1537"/>
              <a:lumOff val="-62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Identify vulnerabilities and their threats</a:t>
            </a:r>
            <a:endParaRPr lang="en-US" sz="18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47274B-B24F-4BEB-8029-B9F602281D8B}"/>
              </a:ext>
            </a:extLst>
          </p:cNvPr>
          <p:cNvSpPr/>
          <p:nvPr/>
        </p:nvSpPr>
        <p:spPr>
          <a:xfrm>
            <a:off x="4323046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6092320"/>
              <a:satOff val="3463"/>
              <a:lumOff val="-2857"/>
              <a:alphaOff val="0"/>
            </a:schemeClr>
          </a:lnRef>
          <a:fillRef idx="1">
            <a:schemeClr val="accent5">
              <a:hueOff val="-6092320"/>
              <a:satOff val="3463"/>
              <a:lumOff val="-2857"/>
              <a:alphaOff val="0"/>
            </a:schemeClr>
          </a:fillRef>
          <a:effectRef idx="1">
            <a:schemeClr val="accent5">
              <a:hueOff val="-6092320"/>
              <a:satOff val="3463"/>
              <a:lumOff val="-2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CFA5B-CB34-4A58-BE99-C1CDA27EC561}"/>
              </a:ext>
            </a:extLst>
          </p:cNvPr>
          <p:cNvSpPr/>
          <p:nvPr/>
        </p:nvSpPr>
        <p:spPr>
          <a:xfrm>
            <a:off x="3646525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9138481"/>
              <a:satOff val="5194"/>
              <a:lumOff val="-4286"/>
              <a:alphaOff val="0"/>
            </a:schemeClr>
          </a:lnRef>
          <a:fillRef idx="1">
            <a:schemeClr val="accent5">
              <a:hueOff val="-9138481"/>
              <a:satOff val="5194"/>
              <a:lumOff val="-4286"/>
              <a:alphaOff val="0"/>
            </a:schemeClr>
          </a:fillRef>
          <a:effectRef idx="1">
            <a:schemeClr val="accent5">
              <a:hueOff val="-9138481"/>
              <a:satOff val="5194"/>
              <a:lumOff val="-4286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AB116BD-324C-42FD-A5FE-27625EDB4BFD}"/>
              </a:ext>
            </a:extLst>
          </p:cNvPr>
          <p:cNvSpPr/>
          <p:nvPr/>
        </p:nvSpPr>
        <p:spPr>
          <a:xfrm>
            <a:off x="6212641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lnRef>
          <a:fillRef idx="1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fillRef>
          <a:effectRef idx="0">
            <a:schemeClr val="accent5">
              <a:tint val="40000"/>
              <a:alpha val="90000"/>
              <a:hueOff val="-14224541"/>
              <a:satOff val="3075"/>
              <a:lumOff val="-124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Quantify the likelihood and business impact of threats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40007CA-3EE2-4D4C-8B84-D560E1F88937}"/>
              </a:ext>
            </a:extLst>
          </p:cNvPr>
          <p:cNvSpPr/>
          <p:nvPr/>
        </p:nvSpPr>
        <p:spPr>
          <a:xfrm>
            <a:off x="6889163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12184641"/>
              <a:satOff val="6925"/>
              <a:lumOff val="-5714"/>
              <a:alphaOff val="0"/>
            </a:schemeClr>
          </a:lnRef>
          <a:fillRef idx="1">
            <a:schemeClr val="accent5">
              <a:hueOff val="-12184641"/>
              <a:satOff val="6925"/>
              <a:lumOff val="-5714"/>
              <a:alphaOff val="0"/>
            </a:schemeClr>
          </a:fillRef>
          <a:effectRef idx="1">
            <a:schemeClr val="accent5">
              <a:hueOff val="-12184641"/>
              <a:satOff val="6925"/>
              <a:lumOff val="-57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2B2C97-B988-4738-9303-021A41F8BCC1}"/>
              </a:ext>
            </a:extLst>
          </p:cNvPr>
          <p:cNvSpPr/>
          <p:nvPr/>
        </p:nvSpPr>
        <p:spPr>
          <a:xfrm>
            <a:off x="6212641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15230801"/>
              <a:satOff val="8656"/>
              <a:lumOff val="-7143"/>
              <a:alphaOff val="0"/>
            </a:schemeClr>
          </a:lnRef>
          <a:fillRef idx="1">
            <a:schemeClr val="accent5">
              <a:hueOff val="-15230801"/>
              <a:satOff val="8656"/>
              <a:lumOff val="-7143"/>
              <a:alphaOff val="0"/>
            </a:schemeClr>
          </a:fillRef>
          <a:effectRef idx="1">
            <a:schemeClr val="accent5">
              <a:hueOff val="-15230801"/>
              <a:satOff val="8656"/>
              <a:lumOff val="-7143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E6D47FE-D191-46E7-9B40-EAF1BA4A6DAD}"/>
              </a:ext>
            </a:extLst>
          </p:cNvPr>
          <p:cNvSpPr/>
          <p:nvPr/>
        </p:nvSpPr>
        <p:spPr>
          <a:xfrm>
            <a:off x="8778758" y="910424"/>
            <a:ext cx="2332833" cy="3265966"/>
          </a:xfrm>
          <a:custGeom>
            <a:avLst/>
            <a:gdLst>
              <a:gd name="connsiteX0" fmla="*/ 0 w 2332833"/>
              <a:gd name="connsiteY0" fmla="*/ 0 h 3265966"/>
              <a:gd name="connsiteX1" fmla="*/ 2332833 w 2332833"/>
              <a:gd name="connsiteY1" fmla="*/ 0 h 3265966"/>
              <a:gd name="connsiteX2" fmla="*/ 2332833 w 2332833"/>
              <a:gd name="connsiteY2" fmla="*/ 3265966 h 3265966"/>
              <a:gd name="connsiteX3" fmla="*/ 0 w 2332833"/>
              <a:gd name="connsiteY3" fmla="*/ 3265966 h 3265966"/>
              <a:gd name="connsiteX4" fmla="*/ 0 w 2332833"/>
              <a:gd name="connsiteY4" fmla="*/ 0 h 326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833" h="3265966">
                <a:moveTo>
                  <a:pt x="0" y="0"/>
                </a:moveTo>
                <a:lnTo>
                  <a:pt x="2332833" y="0"/>
                </a:lnTo>
                <a:lnTo>
                  <a:pt x="2332833" y="3265966"/>
                </a:lnTo>
                <a:lnTo>
                  <a:pt x="0" y="3265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lnRef>
          <a:fillRef idx="1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fillRef>
          <a:effectRef idx="0"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77" tIns="1571267" rIns="181877" bIns="395520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Provide an economic balance between impact of threat and cost of countermeasure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29B303-03B3-4FA2-97E5-1D12AD6CC491}"/>
              </a:ext>
            </a:extLst>
          </p:cNvPr>
          <p:cNvSpPr/>
          <p:nvPr/>
        </p:nvSpPr>
        <p:spPr>
          <a:xfrm>
            <a:off x="9455279" y="1237020"/>
            <a:ext cx="979789" cy="979789"/>
          </a:xfrm>
          <a:custGeom>
            <a:avLst/>
            <a:gdLst>
              <a:gd name="connsiteX0" fmla="*/ 0 w 979789"/>
              <a:gd name="connsiteY0" fmla="*/ 489895 h 979789"/>
              <a:gd name="connsiteX1" fmla="*/ 489895 w 979789"/>
              <a:gd name="connsiteY1" fmla="*/ 0 h 979789"/>
              <a:gd name="connsiteX2" fmla="*/ 979790 w 979789"/>
              <a:gd name="connsiteY2" fmla="*/ 489895 h 979789"/>
              <a:gd name="connsiteX3" fmla="*/ 489895 w 979789"/>
              <a:gd name="connsiteY3" fmla="*/ 979790 h 979789"/>
              <a:gd name="connsiteX4" fmla="*/ 0 w 979789"/>
              <a:gd name="connsiteY4" fmla="*/ 489895 h 9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89" h="979789">
                <a:moveTo>
                  <a:pt x="0" y="489895"/>
                </a:moveTo>
                <a:cubicBezTo>
                  <a:pt x="0" y="219333"/>
                  <a:pt x="219333" y="0"/>
                  <a:pt x="489895" y="0"/>
                </a:cubicBezTo>
                <a:cubicBezTo>
                  <a:pt x="760457" y="0"/>
                  <a:pt x="979790" y="219333"/>
                  <a:pt x="979790" y="489895"/>
                </a:cubicBezTo>
                <a:cubicBezTo>
                  <a:pt x="979790" y="760457"/>
                  <a:pt x="760457" y="979790"/>
                  <a:pt x="489895" y="979790"/>
                </a:cubicBezTo>
                <a:cubicBezTo>
                  <a:pt x="219333" y="979790"/>
                  <a:pt x="0" y="760457"/>
                  <a:pt x="0" y="489895"/>
                </a:cubicBezTo>
                <a:close/>
              </a:path>
            </a:pathLst>
          </a:custGeom>
        </p:spPr>
        <p:style>
          <a:lnRef idx="2">
            <a:schemeClr val="accent5">
              <a:hueOff val="-18276962"/>
              <a:satOff val="10388"/>
              <a:lumOff val="-8571"/>
              <a:alphaOff val="0"/>
            </a:schemeClr>
          </a:lnRef>
          <a:fillRef idx="1">
            <a:schemeClr val="accent5">
              <a:hueOff val="-18276962"/>
              <a:satOff val="10388"/>
              <a:lumOff val="-8571"/>
              <a:alphaOff val="0"/>
            </a:schemeClr>
          </a:fillRef>
          <a:effectRef idx="1">
            <a:schemeClr val="accent5">
              <a:hueOff val="-18276962"/>
              <a:satOff val="10388"/>
              <a:lumOff val="-85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875" tIns="156187" rIns="219875" bIns="156187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82C66-D173-4DA0-983B-5598CB531F2C}"/>
              </a:ext>
            </a:extLst>
          </p:cNvPr>
          <p:cNvSpPr/>
          <p:nvPr/>
        </p:nvSpPr>
        <p:spPr>
          <a:xfrm>
            <a:off x="8778758" y="4176318"/>
            <a:ext cx="2332833" cy="72"/>
          </a:xfrm>
          <a:prstGeom prst="rect">
            <a:avLst/>
          </a:prstGeom>
        </p:spPr>
        <p:style>
          <a:lnRef idx="2">
            <a:schemeClr val="accent5">
              <a:hueOff val="-21323121"/>
              <a:satOff val="12119"/>
              <a:lumOff val="-10000"/>
              <a:alphaOff val="0"/>
            </a:schemeClr>
          </a:lnRef>
          <a:fillRef idx="1">
            <a:schemeClr val="accent5">
              <a:hueOff val="-21323121"/>
              <a:satOff val="12119"/>
              <a:lumOff val="-10000"/>
              <a:alphaOff val="0"/>
            </a:schemeClr>
          </a:fillRef>
          <a:effectRef idx="1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3165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4C5769-E723-4A1E-B4F6-F6BB27AE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878380D-0E99-4278-9939-702074B8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36990-3BF4-4A7C-BC90-78D3CD3E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6"/>
            <a:ext cx="3682727" cy="5571067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Let’s talk about risk</a:t>
            </a: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75A92D53-A461-451B-87E6-8746F6FC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0EFC-EF10-4583-AF5F-D7AC9E482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5"/>
            <a:ext cx="6469168" cy="55862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Asset</a:t>
            </a:r>
          </a:p>
          <a:p>
            <a:pPr lvl="1"/>
            <a:r>
              <a:rPr lang="en-US" dirty="0"/>
              <a:t>resource, process, product or system that has value and needs protection</a:t>
            </a:r>
          </a:p>
          <a:p>
            <a:pPr marL="0" indent="0">
              <a:buNone/>
            </a:pPr>
            <a:r>
              <a:rPr lang="en-US" dirty="0"/>
              <a:t>Threat</a:t>
            </a:r>
          </a:p>
          <a:p>
            <a:pPr lvl="1"/>
            <a:r>
              <a:rPr lang="en-US" dirty="0"/>
              <a:t>any circumstance that could have an adverse impact on an asset</a:t>
            </a:r>
          </a:p>
          <a:p>
            <a:pPr marL="0" indent="0">
              <a:buNone/>
            </a:pPr>
            <a:r>
              <a:rPr lang="en-US" dirty="0"/>
              <a:t>Vulnerability</a:t>
            </a:r>
          </a:p>
          <a:p>
            <a:pPr lvl="1"/>
            <a:r>
              <a:rPr lang="en-US" dirty="0"/>
              <a:t>the absence or weakness of a safeguard of an asset that makes a threat more likely to occur</a:t>
            </a:r>
          </a:p>
          <a:p>
            <a:pPr marL="0" indent="0">
              <a:buNone/>
            </a:pPr>
            <a:r>
              <a:rPr lang="en-US" dirty="0"/>
              <a:t>Control</a:t>
            </a:r>
          </a:p>
          <a:p>
            <a:pPr lvl="1"/>
            <a:r>
              <a:rPr lang="en-US" dirty="0"/>
              <a:t>something you do to mitigate risks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Threat x Vulnerability = Risk</a:t>
            </a:r>
          </a:p>
        </p:txBody>
      </p:sp>
      <p:sp>
        <p:nvSpPr>
          <p:cNvPr id="20" name="Oval 13">
            <a:extLst>
              <a:ext uri="{FF2B5EF4-FFF2-40B4-BE49-F238E27FC236}">
                <a16:creationId xmlns:a16="http://schemas.microsoft.com/office/drawing/2014/main" id="{F003ABC2-0D2A-42E5-9778-D9E8DBB54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450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3267-2255-4868-8593-6BB4F616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The value of 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95708525-7217-49C5-A189-39F5E1B23623}"/>
              </a:ext>
            </a:extLst>
          </p:cNvPr>
          <p:cNvSpPr/>
          <p:nvPr/>
        </p:nvSpPr>
        <p:spPr>
          <a:xfrm>
            <a:off x="2802000" y="2673004"/>
            <a:ext cx="1512000" cy="1512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591B0CE-7EA5-4B25-B351-0E975413DB52}"/>
              </a:ext>
            </a:extLst>
          </p:cNvPr>
          <p:cNvSpPr/>
          <p:nvPr/>
        </p:nvSpPr>
        <p:spPr>
          <a:xfrm>
            <a:off x="1398000" y="4227155"/>
            <a:ext cx="4320000" cy="648000"/>
          </a:xfrm>
          <a:custGeom>
            <a:avLst/>
            <a:gdLst>
              <a:gd name="connsiteX0" fmla="*/ 0 w 4320000"/>
              <a:gd name="connsiteY0" fmla="*/ 0 h 648000"/>
              <a:gd name="connsiteX1" fmla="*/ 4320000 w 4320000"/>
              <a:gd name="connsiteY1" fmla="*/ 0 h 648000"/>
              <a:gd name="connsiteX2" fmla="*/ 4320000 w 4320000"/>
              <a:gd name="connsiteY2" fmla="*/ 648000 h 648000"/>
              <a:gd name="connsiteX3" fmla="*/ 0 w 4320000"/>
              <a:gd name="connsiteY3" fmla="*/ 648000 h 648000"/>
              <a:gd name="connsiteX4" fmla="*/ 0 w 4320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648000">
                <a:moveTo>
                  <a:pt x="0" y="0"/>
                </a:moveTo>
                <a:lnTo>
                  <a:pt x="4320000" y="0"/>
                </a:lnTo>
                <a:lnTo>
                  <a:pt x="4320000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 dirty="0"/>
              <a:t>What’s the appropriate level of security for an asset?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F54D2-2C75-4DE4-B567-DBD60156B926}"/>
              </a:ext>
            </a:extLst>
          </p:cNvPr>
          <p:cNvSpPr/>
          <p:nvPr/>
        </p:nvSpPr>
        <p:spPr>
          <a:xfrm>
            <a:off x="1398000" y="4939889"/>
            <a:ext cx="4320000" cy="87275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Magnifying glass">
            <a:extLst>
              <a:ext uri="{FF2B5EF4-FFF2-40B4-BE49-F238E27FC236}">
                <a16:creationId xmlns:a16="http://schemas.microsoft.com/office/drawing/2014/main" id="{0269FF67-8F56-4327-8345-0E58651DE29C}"/>
              </a:ext>
            </a:extLst>
          </p:cNvPr>
          <p:cNvSpPr/>
          <p:nvPr/>
        </p:nvSpPr>
        <p:spPr>
          <a:xfrm>
            <a:off x="7878001" y="2575979"/>
            <a:ext cx="1512000" cy="1512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468FF6-FC60-4B80-B0D2-7B177D5918FB}"/>
              </a:ext>
            </a:extLst>
          </p:cNvPr>
          <p:cNvSpPr/>
          <p:nvPr/>
        </p:nvSpPr>
        <p:spPr>
          <a:xfrm>
            <a:off x="6474000" y="4227155"/>
            <a:ext cx="4320000" cy="648000"/>
          </a:xfrm>
          <a:custGeom>
            <a:avLst/>
            <a:gdLst>
              <a:gd name="connsiteX0" fmla="*/ 0 w 4320000"/>
              <a:gd name="connsiteY0" fmla="*/ 0 h 648000"/>
              <a:gd name="connsiteX1" fmla="*/ 4320000 w 4320000"/>
              <a:gd name="connsiteY1" fmla="*/ 0 h 648000"/>
              <a:gd name="connsiteX2" fmla="*/ 4320000 w 4320000"/>
              <a:gd name="connsiteY2" fmla="*/ 648000 h 648000"/>
              <a:gd name="connsiteX3" fmla="*/ 0 w 4320000"/>
              <a:gd name="connsiteY3" fmla="*/ 648000 h 648000"/>
              <a:gd name="connsiteX4" fmla="*/ 0 w 4320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648000">
                <a:moveTo>
                  <a:pt x="0" y="0"/>
                </a:moveTo>
                <a:lnTo>
                  <a:pt x="4320000" y="0"/>
                </a:lnTo>
                <a:lnTo>
                  <a:pt x="4320000" y="648000"/>
                </a:lnTo>
                <a:lnTo>
                  <a:pt x="0" y="648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 dirty="0"/>
              <a:t>Inaccurately valuing assets causes: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D16C00-EE3B-4B68-AE33-1971CDD58FD7}"/>
              </a:ext>
            </a:extLst>
          </p:cNvPr>
          <p:cNvSpPr/>
          <p:nvPr/>
        </p:nvSpPr>
        <p:spPr>
          <a:xfrm>
            <a:off x="6474000" y="4939889"/>
            <a:ext cx="4320000" cy="872756"/>
          </a:xfrm>
          <a:custGeom>
            <a:avLst/>
            <a:gdLst>
              <a:gd name="connsiteX0" fmla="*/ 0 w 4320000"/>
              <a:gd name="connsiteY0" fmla="*/ 0 h 872756"/>
              <a:gd name="connsiteX1" fmla="*/ 4320000 w 4320000"/>
              <a:gd name="connsiteY1" fmla="*/ 0 h 872756"/>
              <a:gd name="connsiteX2" fmla="*/ 4320000 w 4320000"/>
              <a:gd name="connsiteY2" fmla="*/ 872756 h 872756"/>
              <a:gd name="connsiteX3" fmla="*/ 0 w 4320000"/>
              <a:gd name="connsiteY3" fmla="*/ 872756 h 872756"/>
              <a:gd name="connsiteX4" fmla="*/ 0 w 4320000"/>
              <a:gd name="connsiteY4" fmla="*/ 0 h 87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72756">
                <a:moveTo>
                  <a:pt x="0" y="0"/>
                </a:moveTo>
                <a:lnTo>
                  <a:pt x="4320000" y="0"/>
                </a:lnTo>
                <a:lnTo>
                  <a:pt x="4320000" y="872756"/>
                </a:lnTo>
                <a:lnTo>
                  <a:pt x="0" y="8727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Poorly chosen controls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Cost ineffective controls</a:t>
            </a: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Protecting the wrong assets</a:t>
            </a:r>
          </a:p>
        </p:txBody>
      </p:sp>
    </p:spTree>
    <p:extLst>
      <p:ext uri="{BB962C8B-B14F-4D97-AF65-F5344CB8AC3E}">
        <p14:creationId xmlns:p14="http://schemas.microsoft.com/office/powerpoint/2010/main" val="2455980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F0DA-6576-41FC-8055-98694D49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Determining value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FAADD36-462B-48B6-BBB3-C27CCFA45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83889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6041580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DE7D-E37C-4F44-A030-1A73FD4B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 dirty="0"/>
              <a:t>The cost of risk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00431E-ADF5-460B-B55A-E0F4C3285859}"/>
              </a:ext>
            </a:extLst>
          </p:cNvPr>
          <p:cNvSpPr/>
          <p:nvPr/>
        </p:nvSpPr>
        <p:spPr>
          <a:xfrm>
            <a:off x="645464" y="995083"/>
            <a:ext cx="2294962" cy="3361914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All about ALE (Annualized Loss Expectancy)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D725C6-8F63-4C43-9370-717E2483862F}"/>
              </a:ext>
            </a:extLst>
          </p:cNvPr>
          <p:cNvSpPr/>
          <p:nvPr/>
        </p:nvSpPr>
        <p:spPr>
          <a:xfrm>
            <a:off x="3514168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107707"/>
              <a:satOff val="4040"/>
              <a:lumOff val="-3333"/>
              <a:alphaOff val="0"/>
            </a:schemeClr>
          </a:fillRef>
          <a:effectRef idx="1">
            <a:schemeClr val="accent5">
              <a:hueOff val="-7107707"/>
              <a:satOff val="4040"/>
              <a:lumOff val="-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SLE x ARO = ALE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356265-848E-4B7C-A115-07BF5118192C}"/>
              </a:ext>
            </a:extLst>
          </p:cNvPr>
          <p:cNvSpPr/>
          <p:nvPr/>
        </p:nvSpPr>
        <p:spPr>
          <a:xfrm>
            <a:off x="3743664" y="2142564"/>
            <a:ext cx="229496" cy="522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2161"/>
                </a:lnTo>
                <a:lnTo>
                  <a:pt x="229496" y="522161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372FC6-19E5-4E23-AE06-DCF20774A6C7}"/>
              </a:ext>
            </a:extLst>
          </p:cNvPr>
          <p:cNvSpPr/>
          <p:nvPr/>
        </p:nvSpPr>
        <p:spPr>
          <a:xfrm>
            <a:off x="3973160" y="2379221"/>
            <a:ext cx="861932" cy="571009"/>
          </a:xfrm>
          <a:custGeom>
            <a:avLst/>
            <a:gdLst>
              <a:gd name="connsiteX0" fmla="*/ 0 w 861932"/>
              <a:gd name="connsiteY0" fmla="*/ 57101 h 571009"/>
              <a:gd name="connsiteX1" fmla="*/ 57101 w 861932"/>
              <a:gd name="connsiteY1" fmla="*/ 0 h 571009"/>
              <a:gd name="connsiteX2" fmla="*/ 804831 w 861932"/>
              <a:gd name="connsiteY2" fmla="*/ 0 h 571009"/>
              <a:gd name="connsiteX3" fmla="*/ 861932 w 861932"/>
              <a:gd name="connsiteY3" fmla="*/ 57101 h 571009"/>
              <a:gd name="connsiteX4" fmla="*/ 861932 w 861932"/>
              <a:gd name="connsiteY4" fmla="*/ 513908 h 571009"/>
              <a:gd name="connsiteX5" fmla="*/ 804831 w 861932"/>
              <a:gd name="connsiteY5" fmla="*/ 571009 h 571009"/>
              <a:gd name="connsiteX6" fmla="*/ 57101 w 861932"/>
              <a:gd name="connsiteY6" fmla="*/ 571009 h 571009"/>
              <a:gd name="connsiteX7" fmla="*/ 0 w 861932"/>
              <a:gd name="connsiteY7" fmla="*/ 513908 h 571009"/>
              <a:gd name="connsiteX8" fmla="*/ 0 w 861932"/>
              <a:gd name="connsiteY8" fmla="*/ 57101 h 57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932" h="571009">
                <a:moveTo>
                  <a:pt x="0" y="57101"/>
                </a:moveTo>
                <a:cubicBezTo>
                  <a:pt x="0" y="25565"/>
                  <a:pt x="25565" y="0"/>
                  <a:pt x="57101" y="0"/>
                </a:cubicBezTo>
                <a:lnTo>
                  <a:pt x="804831" y="0"/>
                </a:lnTo>
                <a:cubicBezTo>
                  <a:pt x="836367" y="0"/>
                  <a:pt x="861932" y="25565"/>
                  <a:pt x="861932" y="57101"/>
                </a:cubicBezTo>
                <a:lnTo>
                  <a:pt x="861932" y="513908"/>
                </a:lnTo>
                <a:cubicBezTo>
                  <a:pt x="861932" y="545444"/>
                  <a:pt x="836367" y="571009"/>
                  <a:pt x="804831" y="571009"/>
                </a:cubicBezTo>
                <a:lnTo>
                  <a:pt x="57101" y="571009"/>
                </a:lnTo>
                <a:cubicBezTo>
                  <a:pt x="25565" y="571009"/>
                  <a:pt x="0" y="545444"/>
                  <a:pt x="0" y="513908"/>
                </a:cubicBezTo>
                <a:lnTo>
                  <a:pt x="0" y="57101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1014" tIns="39584" rIns="51014" bIns="3958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Wat?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5111BD-0C45-43A1-97CF-EA2D2FAE9961}"/>
              </a:ext>
            </a:extLst>
          </p:cNvPr>
          <p:cNvSpPr/>
          <p:nvPr/>
        </p:nvSpPr>
        <p:spPr>
          <a:xfrm>
            <a:off x="6382871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4215414"/>
              <a:satOff val="8079"/>
              <a:lumOff val="-6667"/>
              <a:alphaOff val="0"/>
            </a:schemeClr>
          </a:fillRef>
          <a:effectRef idx="1">
            <a:schemeClr val="accent5">
              <a:hueOff val="-14215414"/>
              <a:satOff val="8079"/>
              <a:lumOff val="-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SLE – Single Loss Expectancy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5F73E-8319-4F02-ACB4-CAC50024CBE4}"/>
              </a:ext>
            </a:extLst>
          </p:cNvPr>
          <p:cNvSpPr/>
          <p:nvPr/>
        </p:nvSpPr>
        <p:spPr>
          <a:xfrm>
            <a:off x="6612367" y="2142564"/>
            <a:ext cx="229496" cy="860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60610"/>
                </a:lnTo>
                <a:lnTo>
                  <a:pt x="229496" y="86061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D3942E-BD2A-44EE-8879-7F0EA47EE4FE}"/>
              </a:ext>
            </a:extLst>
          </p:cNvPr>
          <p:cNvSpPr/>
          <p:nvPr/>
        </p:nvSpPr>
        <p:spPr>
          <a:xfrm>
            <a:off x="6841863" y="2429433"/>
            <a:ext cx="3755385" cy="1147481"/>
          </a:xfrm>
          <a:custGeom>
            <a:avLst/>
            <a:gdLst>
              <a:gd name="connsiteX0" fmla="*/ 0 w 3755385"/>
              <a:gd name="connsiteY0" fmla="*/ 114748 h 1147481"/>
              <a:gd name="connsiteX1" fmla="*/ 114748 w 3755385"/>
              <a:gd name="connsiteY1" fmla="*/ 0 h 1147481"/>
              <a:gd name="connsiteX2" fmla="*/ 3640637 w 3755385"/>
              <a:gd name="connsiteY2" fmla="*/ 0 h 1147481"/>
              <a:gd name="connsiteX3" fmla="*/ 3755385 w 3755385"/>
              <a:gd name="connsiteY3" fmla="*/ 114748 h 1147481"/>
              <a:gd name="connsiteX4" fmla="*/ 3755385 w 3755385"/>
              <a:gd name="connsiteY4" fmla="*/ 1032733 h 1147481"/>
              <a:gd name="connsiteX5" fmla="*/ 3640637 w 3755385"/>
              <a:gd name="connsiteY5" fmla="*/ 1147481 h 1147481"/>
              <a:gd name="connsiteX6" fmla="*/ 114748 w 3755385"/>
              <a:gd name="connsiteY6" fmla="*/ 1147481 h 1147481"/>
              <a:gd name="connsiteX7" fmla="*/ 0 w 3755385"/>
              <a:gd name="connsiteY7" fmla="*/ 1032733 h 1147481"/>
              <a:gd name="connsiteX8" fmla="*/ 0 w 3755385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5385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3640637" y="0"/>
                </a:lnTo>
                <a:cubicBezTo>
                  <a:pt x="3704011" y="0"/>
                  <a:pt x="3755385" y="51374"/>
                  <a:pt x="3755385" y="114748"/>
                </a:cubicBezTo>
                <a:lnTo>
                  <a:pt x="3755385" y="1032733"/>
                </a:lnTo>
                <a:cubicBezTo>
                  <a:pt x="3755385" y="1096107"/>
                  <a:pt x="3704011" y="1147481"/>
                  <a:pt x="3640637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2">
            <a:schemeClr val="accent5">
              <a:hueOff val="-21323121"/>
              <a:satOff val="12119"/>
              <a:lumOff val="-1000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709" tIns="59009" rIns="71709" bIns="5900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Asset Value x Exposure Factor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EBB09C-EE89-40E0-A233-418154073FD0}"/>
              </a:ext>
            </a:extLst>
          </p:cNvPr>
          <p:cNvSpPr/>
          <p:nvPr/>
        </p:nvSpPr>
        <p:spPr>
          <a:xfrm>
            <a:off x="9251574" y="995083"/>
            <a:ext cx="2294962" cy="1147481"/>
          </a:xfrm>
          <a:custGeom>
            <a:avLst/>
            <a:gdLst>
              <a:gd name="connsiteX0" fmla="*/ 0 w 2294962"/>
              <a:gd name="connsiteY0" fmla="*/ 114748 h 1147481"/>
              <a:gd name="connsiteX1" fmla="*/ 114748 w 2294962"/>
              <a:gd name="connsiteY1" fmla="*/ 0 h 1147481"/>
              <a:gd name="connsiteX2" fmla="*/ 2180214 w 2294962"/>
              <a:gd name="connsiteY2" fmla="*/ 0 h 1147481"/>
              <a:gd name="connsiteX3" fmla="*/ 2294962 w 2294962"/>
              <a:gd name="connsiteY3" fmla="*/ 114748 h 1147481"/>
              <a:gd name="connsiteX4" fmla="*/ 2294962 w 2294962"/>
              <a:gd name="connsiteY4" fmla="*/ 1032733 h 1147481"/>
              <a:gd name="connsiteX5" fmla="*/ 2180214 w 2294962"/>
              <a:gd name="connsiteY5" fmla="*/ 1147481 h 1147481"/>
              <a:gd name="connsiteX6" fmla="*/ 114748 w 2294962"/>
              <a:gd name="connsiteY6" fmla="*/ 1147481 h 1147481"/>
              <a:gd name="connsiteX7" fmla="*/ 0 w 2294962"/>
              <a:gd name="connsiteY7" fmla="*/ 1032733 h 1147481"/>
              <a:gd name="connsiteX8" fmla="*/ 0 w 2294962"/>
              <a:gd name="connsiteY8" fmla="*/ 114748 h 11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962" h="1147481">
                <a:moveTo>
                  <a:pt x="0" y="114748"/>
                </a:moveTo>
                <a:cubicBezTo>
                  <a:pt x="0" y="51374"/>
                  <a:pt x="51374" y="0"/>
                  <a:pt x="114748" y="0"/>
                </a:cubicBezTo>
                <a:lnTo>
                  <a:pt x="2180214" y="0"/>
                </a:lnTo>
                <a:cubicBezTo>
                  <a:pt x="2243588" y="0"/>
                  <a:pt x="2294962" y="51374"/>
                  <a:pt x="2294962" y="114748"/>
                </a:cubicBezTo>
                <a:lnTo>
                  <a:pt x="2294962" y="1032733"/>
                </a:lnTo>
                <a:cubicBezTo>
                  <a:pt x="2294962" y="1096107"/>
                  <a:pt x="2243588" y="1147481"/>
                  <a:pt x="2180214" y="1147481"/>
                </a:cubicBezTo>
                <a:lnTo>
                  <a:pt x="114748" y="1147481"/>
                </a:lnTo>
                <a:cubicBezTo>
                  <a:pt x="51374" y="1147481"/>
                  <a:pt x="0" y="1096107"/>
                  <a:pt x="0" y="1032733"/>
                </a:cubicBezTo>
                <a:lnTo>
                  <a:pt x="0" y="114748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1323121"/>
              <a:satOff val="12119"/>
              <a:lumOff val="-10000"/>
              <a:alphaOff val="0"/>
            </a:schemeClr>
          </a:fillRef>
          <a:effectRef idx="1">
            <a:schemeClr val="accent5">
              <a:hueOff val="-21323121"/>
              <a:satOff val="12119"/>
              <a:lumOff val="-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14" tIns="60279" rIns="73614" bIns="6027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ARO – Annualized Rate of Occurrence</a:t>
            </a:r>
          </a:p>
        </p:txBody>
      </p:sp>
    </p:spTree>
    <p:extLst>
      <p:ext uri="{BB962C8B-B14F-4D97-AF65-F5344CB8AC3E}">
        <p14:creationId xmlns:p14="http://schemas.microsoft.com/office/powerpoint/2010/main" val="26103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22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DDB6-8B3C-4FBA-9BC4-BA0F2D75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Threat analysis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FE7407-7994-48A3-86FA-FAE332F59A2F}"/>
              </a:ext>
            </a:extLst>
          </p:cNvPr>
          <p:cNvSpPr/>
          <p:nvPr/>
        </p:nvSpPr>
        <p:spPr>
          <a:xfrm>
            <a:off x="1078516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Define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7F9ECA-8566-427B-8396-28301605ACC4}"/>
              </a:ext>
            </a:extLst>
          </p:cNvPr>
          <p:cNvSpPr/>
          <p:nvPr/>
        </p:nvSpPr>
        <p:spPr>
          <a:xfrm>
            <a:off x="1078517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Define the actual threat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0C6166-1583-4ACB-B70C-AA787A6E9BAE}"/>
              </a:ext>
            </a:extLst>
          </p:cNvPr>
          <p:cNvSpPr/>
          <p:nvPr/>
        </p:nvSpPr>
        <p:spPr>
          <a:xfrm>
            <a:off x="4408874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Identify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4A3BC9D-654F-48C6-AD71-EC481C778F76}"/>
              </a:ext>
            </a:extLst>
          </p:cNvPr>
          <p:cNvSpPr/>
          <p:nvPr/>
        </p:nvSpPr>
        <p:spPr>
          <a:xfrm>
            <a:off x="4408874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Identify possible consequences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C6BA6F-D0AB-44AE-AD8A-AA576FA520BA}"/>
              </a:ext>
            </a:extLst>
          </p:cNvPr>
          <p:cNvSpPr/>
          <p:nvPr/>
        </p:nvSpPr>
        <p:spPr>
          <a:xfrm>
            <a:off x="7744600" y="948322"/>
            <a:ext cx="3380600" cy="1014180"/>
          </a:xfrm>
          <a:custGeom>
            <a:avLst/>
            <a:gdLst>
              <a:gd name="connsiteX0" fmla="*/ 0 w 3380600"/>
              <a:gd name="connsiteY0" fmla="*/ 0 h 1014180"/>
              <a:gd name="connsiteX1" fmla="*/ 3076346 w 3380600"/>
              <a:gd name="connsiteY1" fmla="*/ 0 h 1014180"/>
              <a:gd name="connsiteX2" fmla="*/ 3380600 w 3380600"/>
              <a:gd name="connsiteY2" fmla="*/ 507090 h 1014180"/>
              <a:gd name="connsiteX3" fmla="*/ 3076346 w 3380600"/>
              <a:gd name="connsiteY3" fmla="*/ 1014180 h 1014180"/>
              <a:gd name="connsiteX4" fmla="*/ 0 w 3380600"/>
              <a:gd name="connsiteY4" fmla="*/ 1014180 h 1014180"/>
              <a:gd name="connsiteX5" fmla="*/ 304254 w 3380600"/>
              <a:gd name="connsiteY5" fmla="*/ 507090 h 1014180"/>
              <a:gd name="connsiteX6" fmla="*/ 0 w 3380600"/>
              <a:gd name="connsiteY6" fmla="*/ 0 h 101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0600" h="1014180">
                <a:moveTo>
                  <a:pt x="0" y="0"/>
                </a:moveTo>
                <a:lnTo>
                  <a:pt x="3076346" y="0"/>
                </a:lnTo>
                <a:lnTo>
                  <a:pt x="3380600" y="507090"/>
                </a:lnTo>
                <a:lnTo>
                  <a:pt x="3076346" y="1014180"/>
                </a:lnTo>
                <a:lnTo>
                  <a:pt x="0" y="1014180"/>
                </a:lnTo>
                <a:lnTo>
                  <a:pt x="304254" y="5070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9477" tIns="125223" rIns="429477" bIns="125223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Determine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D98B8-026F-4EE6-8BD8-1746B28DB15D}"/>
              </a:ext>
            </a:extLst>
          </p:cNvPr>
          <p:cNvSpPr/>
          <p:nvPr/>
        </p:nvSpPr>
        <p:spPr>
          <a:xfrm>
            <a:off x="7739232" y="1962502"/>
            <a:ext cx="3076346" cy="1827456"/>
          </a:xfrm>
          <a:custGeom>
            <a:avLst/>
            <a:gdLst>
              <a:gd name="connsiteX0" fmla="*/ 0 w 3076346"/>
              <a:gd name="connsiteY0" fmla="*/ 0 h 1827456"/>
              <a:gd name="connsiteX1" fmla="*/ 3076346 w 3076346"/>
              <a:gd name="connsiteY1" fmla="*/ 0 h 1827456"/>
              <a:gd name="connsiteX2" fmla="*/ 3076346 w 3076346"/>
              <a:gd name="connsiteY2" fmla="*/ 1827456 h 1827456"/>
              <a:gd name="connsiteX3" fmla="*/ 0 w 3076346"/>
              <a:gd name="connsiteY3" fmla="*/ 1827456 h 1827456"/>
              <a:gd name="connsiteX4" fmla="*/ 0 w 3076346"/>
              <a:gd name="connsiteY4" fmla="*/ 0 h 182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6346" h="1827456">
                <a:moveTo>
                  <a:pt x="0" y="0"/>
                </a:moveTo>
                <a:lnTo>
                  <a:pt x="3076346" y="0"/>
                </a:lnTo>
                <a:lnTo>
                  <a:pt x="3076346" y="1827456"/>
                </a:lnTo>
                <a:lnTo>
                  <a:pt x="0" y="1827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100" tIns="243100" rIns="243100" bIns="486199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Determine the likelihood and probable frequency of threat occurring</a:t>
            </a:r>
          </a:p>
        </p:txBody>
      </p:sp>
    </p:spTree>
    <p:extLst>
      <p:ext uri="{BB962C8B-B14F-4D97-AF65-F5344CB8AC3E}">
        <p14:creationId xmlns:p14="http://schemas.microsoft.com/office/powerpoint/2010/main" val="32477036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0F39-E6C7-4701-8876-7F52D6DB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AA07-9220-480C-8999-36692E4E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13094-9DBB-4838-9687-1E0CA1C9E302}"/>
              </a:ext>
            </a:extLst>
          </p:cNvPr>
          <p:cNvSpPr txBox="1"/>
          <p:nvPr/>
        </p:nvSpPr>
        <p:spPr>
          <a:xfrm>
            <a:off x="928688" y="2528887"/>
            <a:ext cx="102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🐺</a:t>
            </a:r>
          </a:p>
        </p:txBody>
      </p:sp>
    </p:spTree>
    <p:extLst>
      <p:ext uri="{BB962C8B-B14F-4D97-AF65-F5344CB8AC3E}">
        <p14:creationId xmlns:p14="http://schemas.microsoft.com/office/powerpoint/2010/main" val="154744071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7A4-97F8-4DB3-9D3F-D51F9C25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Controls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41B292B-FC80-4540-9FDD-58C79FAF15A1}"/>
              </a:ext>
            </a:extLst>
          </p:cNvPr>
          <p:cNvSpPr/>
          <p:nvPr/>
        </p:nvSpPr>
        <p:spPr>
          <a:xfrm>
            <a:off x="4690998" y="811386"/>
            <a:ext cx="6437377" cy="1347248"/>
          </a:xfrm>
          <a:custGeom>
            <a:avLst/>
            <a:gdLst>
              <a:gd name="connsiteX0" fmla="*/ 224546 w 1347247"/>
              <a:gd name="connsiteY0" fmla="*/ 0 h 6437376"/>
              <a:gd name="connsiteX1" fmla="*/ 1122701 w 1347247"/>
              <a:gd name="connsiteY1" fmla="*/ 0 h 6437376"/>
              <a:gd name="connsiteX2" fmla="*/ 1347247 w 1347247"/>
              <a:gd name="connsiteY2" fmla="*/ 224546 h 6437376"/>
              <a:gd name="connsiteX3" fmla="*/ 1347247 w 1347247"/>
              <a:gd name="connsiteY3" fmla="*/ 6437376 h 6437376"/>
              <a:gd name="connsiteX4" fmla="*/ 1347247 w 1347247"/>
              <a:gd name="connsiteY4" fmla="*/ 6437376 h 6437376"/>
              <a:gd name="connsiteX5" fmla="*/ 0 w 1347247"/>
              <a:gd name="connsiteY5" fmla="*/ 6437376 h 6437376"/>
              <a:gd name="connsiteX6" fmla="*/ 0 w 1347247"/>
              <a:gd name="connsiteY6" fmla="*/ 6437376 h 6437376"/>
              <a:gd name="connsiteX7" fmla="*/ 0 w 1347247"/>
              <a:gd name="connsiteY7" fmla="*/ 224546 h 6437376"/>
              <a:gd name="connsiteX8" fmla="*/ 224546 w 1347247"/>
              <a:gd name="connsiteY8" fmla="*/ 0 h 64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247" h="6437376">
                <a:moveTo>
                  <a:pt x="1347247" y="1072921"/>
                </a:moveTo>
                <a:lnTo>
                  <a:pt x="1347247" y="5364455"/>
                </a:lnTo>
                <a:cubicBezTo>
                  <a:pt x="1347247" y="5957010"/>
                  <a:pt x="1326207" y="6437374"/>
                  <a:pt x="1300253" y="6437374"/>
                </a:cubicBezTo>
                <a:lnTo>
                  <a:pt x="0" y="6437374"/>
                </a:lnTo>
                <a:lnTo>
                  <a:pt x="0" y="6437374"/>
                </a:lnTo>
                <a:lnTo>
                  <a:pt x="0" y="2"/>
                </a:lnTo>
                <a:lnTo>
                  <a:pt x="0" y="2"/>
                </a:lnTo>
                <a:lnTo>
                  <a:pt x="1300253" y="2"/>
                </a:lnTo>
                <a:cubicBezTo>
                  <a:pt x="1326207" y="2"/>
                  <a:pt x="1347247" y="480366"/>
                  <a:pt x="1347247" y="1072921"/>
                </a:cubicBezTo>
                <a:close/>
              </a:path>
            </a:pathLst>
          </a:custGeom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103867" rIns="141967" bIns="10386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/>
              <a:t>Invest in a project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/>
              <a:t>Buy a new tool or service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C66EE6-F0AF-43BA-9D21-9C769B4AEB9B}"/>
              </a:ext>
            </a:extLst>
          </p:cNvPr>
          <p:cNvSpPr/>
          <p:nvPr/>
        </p:nvSpPr>
        <p:spPr>
          <a:xfrm>
            <a:off x="1069975" y="642979"/>
            <a:ext cx="3621024" cy="1684059"/>
          </a:xfrm>
          <a:custGeom>
            <a:avLst/>
            <a:gdLst>
              <a:gd name="connsiteX0" fmla="*/ 0 w 3621024"/>
              <a:gd name="connsiteY0" fmla="*/ 280682 h 1684059"/>
              <a:gd name="connsiteX1" fmla="*/ 280682 w 3621024"/>
              <a:gd name="connsiteY1" fmla="*/ 0 h 1684059"/>
              <a:gd name="connsiteX2" fmla="*/ 3340342 w 3621024"/>
              <a:gd name="connsiteY2" fmla="*/ 0 h 1684059"/>
              <a:gd name="connsiteX3" fmla="*/ 3621024 w 3621024"/>
              <a:gd name="connsiteY3" fmla="*/ 280682 h 1684059"/>
              <a:gd name="connsiteX4" fmla="*/ 3621024 w 3621024"/>
              <a:gd name="connsiteY4" fmla="*/ 1403377 h 1684059"/>
              <a:gd name="connsiteX5" fmla="*/ 3340342 w 3621024"/>
              <a:gd name="connsiteY5" fmla="*/ 1684059 h 1684059"/>
              <a:gd name="connsiteX6" fmla="*/ 280682 w 3621024"/>
              <a:gd name="connsiteY6" fmla="*/ 1684059 h 1684059"/>
              <a:gd name="connsiteX7" fmla="*/ 0 w 3621024"/>
              <a:gd name="connsiteY7" fmla="*/ 1403377 h 1684059"/>
              <a:gd name="connsiteX8" fmla="*/ 0 w 3621024"/>
              <a:gd name="connsiteY8" fmla="*/ 280682 h 168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1024" h="1684059">
                <a:moveTo>
                  <a:pt x="0" y="280682"/>
                </a:moveTo>
                <a:cubicBezTo>
                  <a:pt x="0" y="125666"/>
                  <a:pt x="125666" y="0"/>
                  <a:pt x="280682" y="0"/>
                </a:cubicBezTo>
                <a:lnTo>
                  <a:pt x="3340342" y="0"/>
                </a:lnTo>
                <a:cubicBezTo>
                  <a:pt x="3495358" y="0"/>
                  <a:pt x="3621024" y="125666"/>
                  <a:pt x="3621024" y="280682"/>
                </a:cubicBezTo>
                <a:lnTo>
                  <a:pt x="3621024" y="1403377"/>
                </a:lnTo>
                <a:cubicBezTo>
                  <a:pt x="3621024" y="1558393"/>
                  <a:pt x="3495358" y="1684059"/>
                  <a:pt x="3340342" y="1684059"/>
                </a:cubicBezTo>
                <a:lnTo>
                  <a:pt x="280682" y="1684059"/>
                </a:lnTo>
                <a:cubicBezTo>
                  <a:pt x="125666" y="1684059"/>
                  <a:pt x="0" y="1558393"/>
                  <a:pt x="0" y="1403377"/>
                </a:cubicBezTo>
                <a:lnTo>
                  <a:pt x="0" y="28068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6509" tIns="139359" rIns="196509" bIns="1393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Controls are whatever you do to mitigate the risk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4519A-331E-403F-8EFC-DF36A7766EFF}"/>
              </a:ext>
            </a:extLst>
          </p:cNvPr>
          <p:cNvSpPr/>
          <p:nvPr/>
        </p:nvSpPr>
        <p:spPr>
          <a:xfrm>
            <a:off x="4690998" y="2579648"/>
            <a:ext cx="6437377" cy="1347248"/>
          </a:xfrm>
          <a:custGeom>
            <a:avLst/>
            <a:gdLst>
              <a:gd name="connsiteX0" fmla="*/ 224546 w 1347247"/>
              <a:gd name="connsiteY0" fmla="*/ 0 h 6437376"/>
              <a:gd name="connsiteX1" fmla="*/ 1122701 w 1347247"/>
              <a:gd name="connsiteY1" fmla="*/ 0 h 6437376"/>
              <a:gd name="connsiteX2" fmla="*/ 1347247 w 1347247"/>
              <a:gd name="connsiteY2" fmla="*/ 224546 h 6437376"/>
              <a:gd name="connsiteX3" fmla="*/ 1347247 w 1347247"/>
              <a:gd name="connsiteY3" fmla="*/ 6437376 h 6437376"/>
              <a:gd name="connsiteX4" fmla="*/ 1347247 w 1347247"/>
              <a:gd name="connsiteY4" fmla="*/ 6437376 h 6437376"/>
              <a:gd name="connsiteX5" fmla="*/ 0 w 1347247"/>
              <a:gd name="connsiteY5" fmla="*/ 6437376 h 6437376"/>
              <a:gd name="connsiteX6" fmla="*/ 0 w 1347247"/>
              <a:gd name="connsiteY6" fmla="*/ 6437376 h 6437376"/>
              <a:gd name="connsiteX7" fmla="*/ 0 w 1347247"/>
              <a:gd name="connsiteY7" fmla="*/ 224546 h 6437376"/>
              <a:gd name="connsiteX8" fmla="*/ 224546 w 1347247"/>
              <a:gd name="connsiteY8" fmla="*/ 0 h 64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247" h="6437376">
                <a:moveTo>
                  <a:pt x="1347247" y="1072921"/>
                </a:moveTo>
                <a:lnTo>
                  <a:pt x="1347247" y="5364455"/>
                </a:lnTo>
                <a:cubicBezTo>
                  <a:pt x="1347247" y="5957010"/>
                  <a:pt x="1326207" y="6437374"/>
                  <a:pt x="1300253" y="6437374"/>
                </a:cubicBezTo>
                <a:lnTo>
                  <a:pt x="0" y="6437374"/>
                </a:lnTo>
                <a:lnTo>
                  <a:pt x="0" y="6437374"/>
                </a:lnTo>
                <a:lnTo>
                  <a:pt x="0" y="2"/>
                </a:lnTo>
                <a:lnTo>
                  <a:pt x="0" y="2"/>
                </a:lnTo>
                <a:lnTo>
                  <a:pt x="1300253" y="2"/>
                </a:lnTo>
                <a:cubicBezTo>
                  <a:pt x="1326207" y="2"/>
                  <a:pt x="1347247" y="480366"/>
                  <a:pt x="1347247" y="1072921"/>
                </a:cubicBezTo>
                <a:close/>
              </a:path>
            </a:pathLst>
          </a:custGeom>
        </p:spPr>
        <p:style>
          <a:ln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103867" rIns="141967" bIns="10386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ALE before control – ALE after control – Annual cost of control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Does the implementation of a control impact the asset value? Include that.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133309-6C4A-40C0-A726-6B1C67E3BF34}"/>
              </a:ext>
            </a:extLst>
          </p:cNvPr>
          <p:cNvSpPr/>
          <p:nvPr/>
        </p:nvSpPr>
        <p:spPr>
          <a:xfrm>
            <a:off x="1069975" y="2411241"/>
            <a:ext cx="3621024" cy="1684059"/>
          </a:xfrm>
          <a:custGeom>
            <a:avLst/>
            <a:gdLst>
              <a:gd name="connsiteX0" fmla="*/ 0 w 3621024"/>
              <a:gd name="connsiteY0" fmla="*/ 280682 h 1684059"/>
              <a:gd name="connsiteX1" fmla="*/ 280682 w 3621024"/>
              <a:gd name="connsiteY1" fmla="*/ 0 h 1684059"/>
              <a:gd name="connsiteX2" fmla="*/ 3340342 w 3621024"/>
              <a:gd name="connsiteY2" fmla="*/ 0 h 1684059"/>
              <a:gd name="connsiteX3" fmla="*/ 3621024 w 3621024"/>
              <a:gd name="connsiteY3" fmla="*/ 280682 h 1684059"/>
              <a:gd name="connsiteX4" fmla="*/ 3621024 w 3621024"/>
              <a:gd name="connsiteY4" fmla="*/ 1403377 h 1684059"/>
              <a:gd name="connsiteX5" fmla="*/ 3340342 w 3621024"/>
              <a:gd name="connsiteY5" fmla="*/ 1684059 h 1684059"/>
              <a:gd name="connsiteX6" fmla="*/ 280682 w 3621024"/>
              <a:gd name="connsiteY6" fmla="*/ 1684059 h 1684059"/>
              <a:gd name="connsiteX7" fmla="*/ 0 w 3621024"/>
              <a:gd name="connsiteY7" fmla="*/ 1403377 h 1684059"/>
              <a:gd name="connsiteX8" fmla="*/ 0 w 3621024"/>
              <a:gd name="connsiteY8" fmla="*/ 280682 h 168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1024" h="1684059">
                <a:moveTo>
                  <a:pt x="0" y="280682"/>
                </a:moveTo>
                <a:cubicBezTo>
                  <a:pt x="0" y="125666"/>
                  <a:pt x="125666" y="0"/>
                  <a:pt x="280682" y="0"/>
                </a:cubicBezTo>
                <a:lnTo>
                  <a:pt x="3340342" y="0"/>
                </a:lnTo>
                <a:cubicBezTo>
                  <a:pt x="3495358" y="0"/>
                  <a:pt x="3621024" y="125666"/>
                  <a:pt x="3621024" y="280682"/>
                </a:cubicBezTo>
                <a:lnTo>
                  <a:pt x="3621024" y="1403377"/>
                </a:lnTo>
                <a:cubicBezTo>
                  <a:pt x="3621024" y="1558393"/>
                  <a:pt x="3495358" y="1684059"/>
                  <a:pt x="3340342" y="1684059"/>
                </a:cubicBezTo>
                <a:lnTo>
                  <a:pt x="280682" y="1684059"/>
                </a:lnTo>
                <a:cubicBezTo>
                  <a:pt x="125666" y="1684059"/>
                  <a:pt x="0" y="1558393"/>
                  <a:pt x="0" y="1403377"/>
                </a:cubicBezTo>
                <a:lnTo>
                  <a:pt x="0" y="280682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96509" tIns="139359" rIns="196509" bIns="139359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Value of a control</a:t>
            </a:r>
          </a:p>
        </p:txBody>
      </p:sp>
    </p:spTree>
    <p:extLst>
      <p:ext uri="{BB962C8B-B14F-4D97-AF65-F5344CB8AC3E}">
        <p14:creationId xmlns:p14="http://schemas.microsoft.com/office/powerpoint/2010/main" val="2852057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BD14A-F23F-47BE-8A5F-F1476E4FD2D7}"/>
              </a:ext>
            </a:extLst>
          </p:cNvPr>
          <p:cNvSpPr txBox="1"/>
          <p:nvPr/>
        </p:nvSpPr>
        <p:spPr>
          <a:xfrm>
            <a:off x="467139" y="487017"/>
            <a:ext cx="112908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If the cost of the control is positive, you should implement it.</a:t>
            </a:r>
          </a:p>
        </p:txBody>
      </p:sp>
    </p:spTree>
    <p:extLst>
      <p:ext uri="{BB962C8B-B14F-4D97-AF65-F5344CB8AC3E}">
        <p14:creationId xmlns:p14="http://schemas.microsoft.com/office/powerpoint/2010/main" val="114508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43BD-97EF-4FC6-95E5-CF26701C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Seems too simple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BAF686-AEC7-4E94-ABD0-E18BCE375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95965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784925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FC4C-C1A5-416E-9E26-6A087C1A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Risk acceptance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AB5299-C820-4837-8667-3D267C686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326874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01170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2892-0949-4D84-B5A8-62A8F1ED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+mn-lt"/>
              </a:rPr>
              <a:t>Questions?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7732E9-971A-411E-9814-B8A7D3D9DC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28739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97B1-F414-45D0-A4AE-36AC2244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1624083"/>
            <a:ext cx="6730276" cy="495413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@</a:t>
            </a:r>
            <a:r>
              <a:rPr lang="en-US" sz="2400" dirty="0" err="1">
                <a:latin typeface="Segoe UI"/>
              </a:rPr>
              <a:t>MrThomasRayner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thomasrayner.ca</a:t>
            </a: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github.com/</a:t>
            </a:r>
            <a:r>
              <a:rPr lang="en-US" sz="2400" dirty="0" err="1">
                <a:latin typeface="Segoe UI"/>
              </a:rPr>
              <a:t>thomasrayner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PowerShell </a:t>
            </a:r>
            <a:r>
              <a:rPr lang="en-US" sz="2400" dirty="0">
                <a:solidFill>
                  <a:srgbClr val="00B294"/>
                </a:solidFill>
                <a:latin typeface="Segoe UI"/>
              </a:rPr>
              <a:t>Discord</a:t>
            </a:r>
            <a:r>
              <a:rPr lang="en-US" sz="2400" dirty="0">
                <a:latin typeface="Segoe UI"/>
              </a:rPr>
              <a:t>/</a:t>
            </a:r>
            <a:r>
              <a:rPr lang="en-US" sz="2400" dirty="0">
                <a:solidFill>
                  <a:srgbClr val="00BCF2"/>
                </a:solidFill>
                <a:latin typeface="Segoe UI"/>
              </a:rPr>
              <a:t>Slack</a:t>
            </a:r>
            <a:r>
              <a:rPr lang="en-US" sz="2400" dirty="0"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 	</a:t>
            </a:r>
          </a:p>
          <a:p>
            <a:pPr marL="228600" lvl="1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sz="1800" dirty="0">
                <a:solidFill>
                  <a:prstClr val="white"/>
                </a:solidFill>
                <a:latin typeface="Segoe UI"/>
              </a:rPr>
              <a:t>          </a:t>
            </a:r>
            <a:r>
              <a:rPr lang="en-US" sz="1800" dirty="0">
                <a:latin typeface="Segoe UI"/>
              </a:rPr>
              <a:t>Join</a:t>
            </a:r>
            <a:r>
              <a:rPr lang="en-US" sz="1800" dirty="0">
                <a:solidFill>
                  <a:prstClr val="white"/>
                </a:solidFill>
                <a:latin typeface="Segoe UI"/>
              </a:rPr>
              <a:t>: </a:t>
            </a:r>
            <a:r>
              <a:rPr lang="en-US" sz="1800" dirty="0">
                <a:solidFill>
                  <a:srgbClr val="00B294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294"/>
                </a:solidFill>
                <a:latin typeface="Segoe UI"/>
              </a:rPr>
              <a:t>psdiscord</a:t>
            </a:r>
            <a:r>
              <a:rPr lang="en-US" sz="1800" dirty="0">
                <a:latin typeface="Segoe UI"/>
              </a:rPr>
              <a:t> or </a:t>
            </a:r>
            <a:r>
              <a:rPr lang="en-US" sz="1800" dirty="0">
                <a:solidFill>
                  <a:srgbClr val="00BCF2"/>
                </a:solidFill>
                <a:latin typeface="Segoe UI"/>
              </a:rPr>
              <a:t>j.mp/</a:t>
            </a:r>
            <a:r>
              <a:rPr lang="en-US" sz="1800" dirty="0" err="1">
                <a:solidFill>
                  <a:srgbClr val="00BCF2"/>
                </a:solidFill>
                <a:latin typeface="Segoe UI"/>
              </a:rPr>
              <a:t>psslack</a:t>
            </a:r>
            <a:endParaRPr lang="en-US" sz="1800" dirty="0">
              <a:solidFill>
                <a:srgbClr val="00BCF2"/>
              </a:solidFill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pluralsight.com/authors/</a:t>
            </a:r>
            <a:r>
              <a:rPr lang="en-US" sz="2400" dirty="0" err="1">
                <a:latin typeface="Segoe UI"/>
              </a:rPr>
              <a:t>thomas-rayner</a:t>
            </a: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endParaRPr lang="en-US" sz="2400" dirty="0">
              <a:latin typeface="Segoe UI"/>
            </a:endParaRPr>
          </a:p>
          <a:p>
            <a:pPr marL="514350" lvl="1" indent="-285750" defTabSz="93274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Blip>
                <a:blip r:embed="rId4"/>
              </a:buBlip>
            </a:pPr>
            <a:r>
              <a:rPr lang="en-US" sz="2400" dirty="0">
                <a:latin typeface="Segoe UI"/>
              </a:rPr>
              <a:t>Master PowerShell Tricks books</a:t>
            </a:r>
            <a:endParaRPr lang="en-US" sz="3200" dirty="0">
              <a:latin typeface="Segoe UI"/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19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DF3F0-B157-49D7-B9D9-1F01214D1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2"/>
          <a:stretch/>
        </p:blipFill>
        <p:spPr>
          <a:xfrm>
            <a:off x="1218288" y="0"/>
            <a:ext cx="9755423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86CFF0-4CDA-404A-91F8-523BEA08ED34}"/>
              </a:ext>
            </a:extLst>
          </p:cNvPr>
          <p:cNvCxnSpPr>
            <a:cxnSpLocks/>
          </p:cNvCxnSpPr>
          <p:nvPr/>
        </p:nvCxnSpPr>
        <p:spPr>
          <a:xfrm flipH="1" flipV="1">
            <a:off x="3671888" y="3652838"/>
            <a:ext cx="527207" cy="94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C1B74C-401C-4D43-9D48-50073DF0446B}"/>
              </a:ext>
            </a:extLst>
          </p:cNvPr>
          <p:cNvSpPr txBox="1"/>
          <p:nvPr/>
        </p:nvSpPr>
        <p:spPr>
          <a:xfrm>
            <a:off x="3829050" y="4486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Redmond, WA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1AC67-361C-41E4-895C-18DEE49712BB}"/>
              </a:ext>
            </a:extLst>
          </p:cNvPr>
          <p:cNvCxnSpPr>
            <a:cxnSpLocks/>
          </p:cNvCxnSpPr>
          <p:nvPr/>
        </p:nvCxnSpPr>
        <p:spPr>
          <a:xfrm flipV="1">
            <a:off x="4829175" y="1985963"/>
            <a:ext cx="571500" cy="678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43FB12-6B28-4460-88BE-E8C87E6C06A1}"/>
              </a:ext>
            </a:extLst>
          </p:cNvPr>
          <p:cNvSpPr txBox="1"/>
          <p:nvPr/>
        </p:nvSpPr>
        <p:spPr>
          <a:xfrm>
            <a:off x="3829050" y="2568179"/>
            <a:ext cx="195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Edmonton, AB</a:t>
            </a:r>
          </a:p>
        </p:txBody>
      </p:sp>
    </p:spTree>
    <p:extLst>
      <p:ext uri="{BB962C8B-B14F-4D97-AF65-F5344CB8AC3E}">
        <p14:creationId xmlns:p14="http://schemas.microsoft.com/office/powerpoint/2010/main" val="421153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94616-C19E-4D4E-B916-08E9F964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1" y="0"/>
            <a:ext cx="670955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E034-48E8-4E07-B00F-0D8FB2E4801C}"/>
              </a:ext>
            </a:extLst>
          </p:cNvPr>
          <p:cNvCxnSpPr/>
          <p:nvPr/>
        </p:nvCxnSpPr>
        <p:spPr>
          <a:xfrm flipV="1">
            <a:off x="7237562" y="931653"/>
            <a:ext cx="646981" cy="439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6E7AEE-49D2-4688-8751-5BA2026D39D1}"/>
              </a:ext>
            </a:extLst>
          </p:cNvPr>
          <p:cNvSpPr txBox="1"/>
          <p:nvPr/>
        </p:nvSpPr>
        <p:spPr>
          <a:xfrm>
            <a:off x="6633713" y="1272396"/>
            <a:ext cx="16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2245A-9386-433C-A71B-45CA11E9E0EF}"/>
              </a:ext>
            </a:extLst>
          </p:cNvPr>
          <p:cNvCxnSpPr/>
          <p:nvPr/>
        </p:nvCxnSpPr>
        <p:spPr>
          <a:xfrm flipH="1">
            <a:off x="5270740" y="4951562"/>
            <a:ext cx="457200" cy="707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BF600-5ED9-4AD2-B639-45E124900BF7}"/>
              </a:ext>
            </a:extLst>
          </p:cNvPr>
          <p:cNvSpPr txBox="1"/>
          <p:nvPr/>
        </p:nvSpPr>
        <p:spPr>
          <a:xfrm>
            <a:off x="5328249" y="4649638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Banff</a:t>
            </a:r>
          </a:p>
        </p:txBody>
      </p:sp>
    </p:spTree>
    <p:extLst>
      <p:ext uri="{BB962C8B-B14F-4D97-AF65-F5344CB8AC3E}">
        <p14:creationId xmlns:p14="http://schemas.microsoft.com/office/powerpoint/2010/main" val="42447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taking a selfie in the snow&#10;&#10;Description automatically generated">
            <a:extLst>
              <a:ext uri="{FF2B5EF4-FFF2-40B4-BE49-F238E27FC236}">
                <a16:creationId xmlns:a16="http://schemas.microsoft.com/office/drawing/2014/main" id="{5253F150-8837-413F-9F25-65E10A5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DEDB-0CC6-470B-A0C4-378A353C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floor, object&#10;&#10;Description automatically generated">
            <a:extLst>
              <a:ext uri="{FF2B5EF4-FFF2-40B4-BE49-F238E27FC236}">
                <a16:creationId xmlns:a16="http://schemas.microsoft.com/office/drawing/2014/main" id="{92E9E13B-7095-44DF-AD5F-EB94A367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37EB15CE-E650-427F-9D42-8FD8629C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1855</Words>
  <Application>Microsoft Office PowerPoint</Application>
  <PresentationFormat>Widescreen</PresentationFormat>
  <Paragraphs>289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Rockwell</vt:lpstr>
      <vt:lpstr>Rockwell Condensed</vt:lpstr>
      <vt:lpstr>Rockwell Extra Bold</vt:lpstr>
      <vt:lpstr>Segoe UI</vt:lpstr>
      <vt:lpstr>Wingdings</vt:lpstr>
      <vt:lpstr>Wood Type</vt:lpstr>
      <vt:lpstr>How to take risks without getting clawed in the face</vt:lpstr>
      <vt:lpstr>Obligatory Bio Slide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Cool story bro</vt:lpstr>
      <vt:lpstr>PowerPoint Presentation</vt:lpstr>
      <vt:lpstr>Our goals</vt:lpstr>
      <vt:lpstr>Let’s talk about risk</vt:lpstr>
      <vt:lpstr>The value of assets</vt:lpstr>
      <vt:lpstr>Determining value</vt:lpstr>
      <vt:lpstr>The cost of risk</vt:lpstr>
      <vt:lpstr>Threat analysis</vt:lpstr>
      <vt:lpstr>Controls</vt:lpstr>
      <vt:lpstr>PowerPoint Presentation</vt:lpstr>
      <vt:lpstr>Seems too simple</vt:lpstr>
      <vt:lpstr>Risk acceptance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take risks without getting clawed in the face</dc:title>
  <dc:creator>Thomas Rayner</dc:creator>
  <cp:lastModifiedBy>Thomas Rayner</cp:lastModifiedBy>
  <cp:revision>3</cp:revision>
  <dcterms:created xsi:type="dcterms:W3CDTF">2019-03-16T23:32:26Z</dcterms:created>
  <dcterms:modified xsi:type="dcterms:W3CDTF">2019-03-16T23:43:07Z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thrayner@microsoft.com</vt:lpwstr>
  </property>
  <property fmtid="{D5CDD505-2E9C-101B-9397-08002B2CF9AE}" pid="5" name="MSIP_Label_f42aa342-8706-4288-bd11-ebb85995028c_SetDate">
    <vt:lpwstr>2019-03-16T23:32:49.0561469Z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183737c1-7637-4fbc-b0a4-f176b4060be1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